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0233600" cy="31089600"/>
  <p:notesSz cx="6858000" cy="91440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E20"/>
    <a:srgbClr val="083566"/>
    <a:srgbClr val="00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17"/>
    <p:restoredTop sz="94658"/>
  </p:normalViewPr>
  <p:slideViewPr>
    <p:cSldViewPr snapToGrid="0" snapToObjects="1">
      <p:cViewPr varScale="1">
        <p:scale>
          <a:sx n="40" d="100"/>
          <a:sy n="40" d="100"/>
        </p:scale>
        <p:origin x="72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088045"/>
            <a:ext cx="34198560" cy="10823787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6329239"/>
            <a:ext cx="30175200" cy="7506121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1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655233"/>
            <a:ext cx="8675370" cy="263469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655233"/>
            <a:ext cx="25523190" cy="26346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7750819"/>
            <a:ext cx="34701480" cy="1293240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0805572"/>
            <a:ext cx="34701480" cy="680084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276166"/>
            <a:ext cx="17099280" cy="197260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3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655240"/>
            <a:ext cx="34701480" cy="60092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7621272"/>
            <a:ext cx="17020696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1356340"/>
            <a:ext cx="17020696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7621272"/>
            <a:ext cx="17104520" cy="373506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1356340"/>
            <a:ext cx="17104520" cy="16703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2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2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476333"/>
            <a:ext cx="20368260" cy="22093767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072640"/>
            <a:ext cx="12976383" cy="725424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476333"/>
            <a:ext cx="20368260" cy="22093767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326880"/>
            <a:ext cx="12976383" cy="17279199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6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655240"/>
            <a:ext cx="34701480" cy="6009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276166"/>
            <a:ext cx="34701480" cy="19726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77B0-419F-3346-AEA6-E537A8118DF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28815460"/>
            <a:ext cx="1357884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28815460"/>
            <a:ext cx="9052560" cy="1655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4A69-0C1F-A24F-A5DA-82687E67A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0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F9636B-809F-2140-9ABB-FED362148E3A}"/>
              </a:ext>
            </a:extLst>
          </p:cNvPr>
          <p:cNvSpPr/>
          <p:nvPr/>
        </p:nvSpPr>
        <p:spPr>
          <a:xfrm>
            <a:off x="0" y="0"/>
            <a:ext cx="40233600" cy="6181344"/>
          </a:xfrm>
          <a:prstGeom prst="rect">
            <a:avLst/>
          </a:prstGeom>
          <a:solidFill>
            <a:srgbClr val="08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2CF64-2D16-F449-A9DC-5613AC8D92E6}"/>
              </a:ext>
            </a:extLst>
          </p:cNvPr>
          <p:cNvSpPr txBox="1"/>
          <p:nvPr/>
        </p:nvSpPr>
        <p:spPr>
          <a:xfrm>
            <a:off x="6434035" y="390090"/>
            <a:ext cx="33432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Symposium poster template</a:t>
            </a:r>
          </a:p>
        </p:txBody>
      </p:sp>
      <p:sp>
        <p:nvSpPr>
          <p:cNvPr id="33" name="Shape 68">
            <a:extLst>
              <a:ext uri="{FF2B5EF4-FFF2-40B4-BE49-F238E27FC236}">
                <a16:creationId xmlns:a16="http://schemas.microsoft.com/office/drawing/2014/main" id="{77CFE7F5-BDF6-FC43-A324-CCE525A0F54E}"/>
              </a:ext>
            </a:extLst>
          </p:cNvPr>
          <p:cNvSpPr txBox="1"/>
          <p:nvPr/>
        </p:nvSpPr>
        <p:spPr>
          <a:xfrm>
            <a:off x="10557253" y="14502359"/>
            <a:ext cx="14094968" cy="1573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9CE728-D159-834E-9FC9-F62FBD3B6DFE}"/>
              </a:ext>
            </a:extLst>
          </p:cNvPr>
          <p:cNvSpPr txBox="1"/>
          <p:nvPr/>
        </p:nvSpPr>
        <p:spPr>
          <a:xfrm>
            <a:off x="6434035" y="3928355"/>
            <a:ext cx="3343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Pathogen and Microbiome Institute, Northern Arizona University, Flagstaff, AZ 86011</a:t>
            </a:r>
            <a:endParaRPr lang="en-US" sz="5400" dirty="0">
              <a:solidFill>
                <a:srgbClr val="FBCE2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63D5C-B706-1A48-8A0A-585D2FB84CE3}"/>
              </a:ext>
            </a:extLst>
          </p:cNvPr>
          <p:cNvSpPr txBox="1"/>
          <p:nvPr/>
        </p:nvSpPr>
        <p:spPr>
          <a:xfrm>
            <a:off x="6434035" y="2884720"/>
            <a:ext cx="3343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Casey Anderson, David Smith</a:t>
            </a:r>
          </a:p>
        </p:txBody>
      </p:sp>
      <p:sp>
        <p:nvSpPr>
          <p:cNvPr id="18" name="Shape 68">
            <a:extLst>
              <a:ext uri="{FF2B5EF4-FFF2-40B4-BE49-F238E27FC236}">
                <a16:creationId xmlns:a16="http://schemas.microsoft.com/office/drawing/2014/main" id="{3463F1F6-E810-8942-8242-8AB925924B63}"/>
              </a:ext>
            </a:extLst>
          </p:cNvPr>
          <p:cNvSpPr txBox="1"/>
          <p:nvPr/>
        </p:nvSpPr>
        <p:spPr>
          <a:xfrm>
            <a:off x="983772" y="7704700"/>
            <a:ext cx="9157122" cy="2253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17" name="Shape 63">
            <a:extLst>
              <a:ext uri="{FF2B5EF4-FFF2-40B4-BE49-F238E27FC236}">
                <a16:creationId xmlns:a16="http://schemas.microsoft.com/office/drawing/2014/main" id="{D4FA2EE0-800B-4C4F-9CE5-566078DE4E21}"/>
              </a:ext>
            </a:extLst>
          </p:cNvPr>
          <p:cNvSpPr txBox="1"/>
          <p:nvPr/>
        </p:nvSpPr>
        <p:spPr>
          <a:xfrm>
            <a:off x="1022664" y="6671023"/>
            <a:ext cx="9033152" cy="92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Abstract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2D080D-52BD-5A44-BE21-B28F322D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4" y="856282"/>
            <a:ext cx="3443525" cy="4056875"/>
          </a:xfrm>
          <a:prstGeom prst="rect">
            <a:avLst/>
          </a:prstGeom>
        </p:spPr>
      </p:pic>
      <p:sp>
        <p:nvSpPr>
          <p:cNvPr id="24" name="Shape 63">
            <a:extLst>
              <a:ext uri="{FF2B5EF4-FFF2-40B4-BE49-F238E27FC236}">
                <a16:creationId xmlns:a16="http://schemas.microsoft.com/office/drawing/2014/main" id="{B372B3D2-5966-644C-B559-B2F5592F0C08}"/>
              </a:ext>
            </a:extLst>
          </p:cNvPr>
          <p:cNvSpPr txBox="1"/>
          <p:nvPr/>
        </p:nvSpPr>
        <p:spPr>
          <a:xfrm>
            <a:off x="10615876" y="6605266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Methods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8" name="Shape 88">
            <a:extLst>
              <a:ext uri="{FF2B5EF4-FFF2-40B4-BE49-F238E27FC236}">
                <a16:creationId xmlns:a16="http://schemas.microsoft.com/office/drawing/2014/main" id="{CE77DE0D-18B7-5A4B-A567-9E919B622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960440"/>
              </p:ext>
            </p:extLst>
          </p:nvPr>
        </p:nvGraphicFramePr>
        <p:xfrm>
          <a:off x="11075600" y="22590284"/>
          <a:ext cx="13012088" cy="51878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3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13520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41359"/>
                  </a:ext>
                </a:extLst>
              </a:tr>
            </a:tbl>
          </a:graphicData>
        </a:graphic>
      </p:graphicFrame>
      <p:sp>
        <p:nvSpPr>
          <p:cNvPr id="29" name="Shape 63">
            <a:extLst>
              <a:ext uri="{FF2B5EF4-FFF2-40B4-BE49-F238E27FC236}">
                <a16:creationId xmlns:a16="http://schemas.microsoft.com/office/drawing/2014/main" id="{CFEB8CDB-2F46-5847-BD01-970E8AC7FF18}"/>
              </a:ext>
            </a:extLst>
          </p:cNvPr>
          <p:cNvSpPr txBox="1"/>
          <p:nvPr/>
        </p:nvSpPr>
        <p:spPr>
          <a:xfrm>
            <a:off x="10557253" y="13106410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Results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0" name="Shape 68">
            <a:extLst>
              <a:ext uri="{FF2B5EF4-FFF2-40B4-BE49-F238E27FC236}">
                <a16:creationId xmlns:a16="http://schemas.microsoft.com/office/drawing/2014/main" id="{B5EE25DB-2A8F-704E-9FF7-9771B5D83101}"/>
              </a:ext>
            </a:extLst>
          </p:cNvPr>
          <p:cNvSpPr txBox="1"/>
          <p:nvPr/>
        </p:nvSpPr>
        <p:spPr>
          <a:xfrm>
            <a:off x="19497324" y="7961995"/>
            <a:ext cx="20083800" cy="58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32" name="Shape 68">
            <a:extLst>
              <a:ext uri="{FF2B5EF4-FFF2-40B4-BE49-F238E27FC236}">
                <a16:creationId xmlns:a16="http://schemas.microsoft.com/office/drawing/2014/main" id="{A6BAED58-4C1F-A14A-A44E-084F6FEC7936}"/>
              </a:ext>
            </a:extLst>
          </p:cNvPr>
          <p:cNvSpPr txBox="1"/>
          <p:nvPr/>
        </p:nvSpPr>
        <p:spPr>
          <a:xfrm>
            <a:off x="21618732" y="7961994"/>
            <a:ext cx="17254347" cy="366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FDEA0F-E87F-044D-B491-D80AD80FC8EB}"/>
              </a:ext>
            </a:extLst>
          </p:cNvPr>
          <p:cNvSpPr/>
          <p:nvPr/>
        </p:nvSpPr>
        <p:spPr>
          <a:xfrm>
            <a:off x="10615876" y="7712987"/>
            <a:ext cx="14036345" cy="518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0CC3F14-88E3-A745-9885-52AB74BD3420}"/>
              </a:ext>
            </a:extLst>
          </p:cNvPr>
          <p:cNvSpPr/>
          <p:nvPr/>
        </p:nvSpPr>
        <p:spPr>
          <a:xfrm>
            <a:off x="11192846" y="8246711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Shape 63">
            <a:extLst>
              <a:ext uri="{FF2B5EF4-FFF2-40B4-BE49-F238E27FC236}">
                <a16:creationId xmlns:a16="http://schemas.microsoft.com/office/drawing/2014/main" id="{98D00785-3B22-8445-BFB6-F2B6486DFEB4}"/>
              </a:ext>
            </a:extLst>
          </p:cNvPr>
          <p:cNvSpPr txBox="1"/>
          <p:nvPr/>
        </p:nvSpPr>
        <p:spPr>
          <a:xfrm>
            <a:off x="25139127" y="6671023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Conclusion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" name="Shape 68">
            <a:extLst>
              <a:ext uri="{FF2B5EF4-FFF2-40B4-BE49-F238E27FC236}">
                <a16:creationId xmlns:a16="http://schemas.microsoft.com/office/drawing/2014/main" id="{5AABC876-F20B-F148-8B9C-C3B6EBAEC0D5}"/>
              </a:ext>
            </a:extLst>
          </p:cNvPr>
          <p:cNvSpPr txBox="1"/>
          <p:nvPr/>
        </p:nvSpPr>
        <p:spPr>
          <a:xfrm>
            <a:off x="25139127" y="7704700"/>
            <a:ext cx="14149593" cy="951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53" name="Shape 63">
            <a:extLst>
              <a:ext uri="{FF2B5EF4-FFF2-40B4-BE49-F238E27FC236}">
                <a16:creationId xmlns:a16="http://schemas.microsoft.com/office/drawing/2014/main" id="{80C0D93F-5806-C44F-84E4-48D9ACDD1144}"/>
              </a:ext>
            </a:extLst>
          </p:cNvPr>
          <p:cNvSpPr txBox="1"/>
          <p:nvPr/>
        </p:nvSpPr>
        <p:spPr>
          <a:xfrm>
            <a:off x="25139127" y="17443059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References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4" name="Shape 68">
            <a:extLst>
              <a:ext uri="{FF2B5EF4-FFF2-40B4-BE49-F238E27FC236}">
                <a16:creationId xmlns:a16="http://schemas.microsoft.com/office/drawing/2014/main" id="{E6B44C92-91DF-934E-896F-776D99682005}"/>
              </a:ext>
            </a:extLst>
          </p:cNvPr>
          <p:cNvSpPr txBox="1"/>
          <p:nvPr/>
        </p:nvSpPr>
        <p:spPr>
          <a:xfrm>
            <a:off x="25127203" y="18584363"/>
            <a:ext cx="14161517" cy="803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55" name="Shape 63">
            <a:extLst>
              <a:ext uri="{FF2B5EF4-FFF2-40B4-BE49-F238E27FC236}">
                <a16:creationId xmlns:a16="http://schemas.microsoft.com/office/drawing/2014/main" id="{DC93CC0C-B97D-634C-B5F8-E39CF748FB0C}"/>
              </a:ext>
            </a:extLst>
          </p:cNvPr>
          <p:cNvSpPr txBox="1"/>
          <p:nvPr/>
        </p:nvSpPr>
        <p:spPr>
          <a:xfrm>
            <a:off x="25127203" y="26723170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Acknowledgements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Shape 68">
            <a:extLst>
              <a:ext uri="{FF2B5EF4-FFF2-40B4-BE49-F238E27FC236}">
                <a16:creationId xmlns:a16="http://schemas.microsoft.com/office/drawing/2014/main" id="{EB3CDB43-C2A1-3344-86EF-7546AF36F2D1}"/>
              </a:ext>
            </a:extLst>
          </p:cNvPr>
          <p:cNvSpPr txBox="1"/>
          <p:nvPr/>
        </p:nvSpPr>
        <p:spPr>
          <a:xfrm>
            <a:off x="25127203" y="27864473"/>
            <a:ext cx="14161517" cy="2371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852F42-8D8A-CE41-ABBC-9AC94CC58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632" y="15946915"/>
            <a:ext cx="13129901" cy="5274895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26A3E40B-8457-E243-9EAA-F347C16514E0}"/>
              </a:ext>
            </a:extLst>
          </p:cNvPr>
          <p:cNvSpPr/>
          <p:nvPr/>
        </p:nvSpPr>
        <p:spPr>
          <a:xfrm>
            <a:off x="15651062" y="8246711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36052E-2C97-6542-B2C2-FBF989735EFA}"/>
              </a:ext>
            </a:extLst>
          </p:cNvPr>
          <p:cNvSpPr/>
          <p:nvPr/>
        </p:nvSpPr>
        <p:spPr>
          <a:xfrm>
            <a:off x="20044526" y="8306683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740</TotalTime>
  <Words>30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Droid Serif</vt:lpstr>
      <vt:lpstr>Oswald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Heather Tate</cp:lastModifiedBy>
  <cp:revision>28</cp:revision>
  <dcterms:created xsi:type="dcterms:W3CDTF">2018-10-09T15:34:40Z</dcterms:created>
  <dcterms:modified xsi:type="dcterms:W3CDTF">2018-10-18T20:52:22Z</dcterms:modified>
</cp:coreProperties>
</file>