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3"/>
  </p:handoutMasterIdLst>
  <p:sldIdLst>
    <p:sldId id="256" r:id="rId2"/>
  </p:sldIdLst>
  <p:sldSz cx="40233600" cy="31089600"/>
  <p:notesSz cx="6858000" cy="9144000"/>
  <p:defaultTextStyle>
    <a:defPPr>
      <a:defRPr lang="en-US"/>
    </a:defPPr>
    <a:lvl1pPr marL="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1pPr>
    <a:lvl2pPr marL="171175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2pPr>
    <a:lvl3pPr marL="342351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3pPr>
    <a:lvl4pPr marL="5135270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4pPr>
    <a:lvl5pPr marL="6847027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5pPr>
    <a:lvl6pPr marL="855878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6pPr>
    <a:lvl7pPr marL="10270541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7pPr>
    <a:lvl8pPr marL="11982298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8pPr>
    <a:lvl9pPr marL="13694054" algn="l" defTabSz="3423514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A3"/>
    <a:srgbClr val="083566"/>
    <a:srgbClr val="F5B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64"/>
    <p:restoredTop sz="94658"/>
  </p:normalViewPr>
  <p:slideViewPr>
    <p:cSldViewPr snapToGrid="0" snapToObjects="1">
      <p:cViewPr varScale="1">
        <p:scale>
          <a:sx n="42" d="100"/>
          <a:sy n="42" d="100"/>
        </p:scale>
        <p:origin x="1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52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45DAFC-53B3-214F-B637-63E751F01F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3EF50-761B-EA47-AB99-1CE06D289D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DD6DD-7CF9-4E4F-94AA-89E0F5FF41EE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0CF5-E1A1-684E-9442-B7D18D2B9E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561F2-7829-524E-83FC-792C439926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D8F64-877E-7643-85ED-7B7475953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81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5088045"/>
            <a:ext cx="34198560" cy="10823787"/>
          </a:xfrm>
        </p:spPr>
        <p:txBody>
          <a:bodyPr anchor="b"/>
          <a:lstStyle>
            <a:lvl1pPr algn="ctr"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16329239"/>
            <a:ext cx="30175200" cy="7506121"/>
          </a:xfrm>
        </p:spPr>
        <p:txBody>
          <a:bodyPr/>
          <a:lstStyle>
            <a:lvl1pPr marL="0" indent="0" algn="ctr">
              <a:buNone/>
              <a:defRPr sz="10560"/>
            </a:lvl1pPr>
            <a:lvl2pPr marL="2011680" indent="0" algn="ctr">
              <a:buNone/>
              <a:defRPr sz="8800"/>
            </a:lvl2pPr>
            <a:lvl3pPr marL="4023360" indent="0" algn="ctr">
              <a:buNone/>
              <a:defRPr sz="7920"/>
            </a:lvl3pPr>
            <a:lvl4pPr marL="6035040" indent="0" algn="ctr">
              <a:buNone/>
              <a:defRPr sz="7040"/>
            </a:lvl4pPr>
            <a:lvl5pPr marL="8046720" indent="0" algn="ctr">
              <a:buNone/>
              <a:defRPr sz="7040"/>
            </a:lvl5pPr>
            <a:lvl6pPr marL="10058400" indent="0" algn="ctr">
              <a:buNone/>
              <a:defRPr sz="7040"/>
            </a:lvl6pPr>
            <a:lvl7pPr marL="12070080" indent="0" algn="ctr">
              <a:buNone/>
              <a:defRPr sz="7040"/>
            </a:lvl7pPr>
            <a:lvl8pPr marL="14081760" indent="0" algn="ctr">
              <a:buNone/>
              <a:defRPr sz="7040"/>
            </a:lvl8pPr>
            <a:lvl9pPr marL="16093440" indent="0" algn="ctr">
              <a:buNone/>
              <a:defRPr sz="7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1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792172" y="1655233"/>
            <a:ext cx="8675370" cy="26346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6062" y="1655233"/>
            <a:ext cx="25523190" cy="26346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9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107" y="7750819"/>
            <a:ext cx="34701480" cy="12932408"/>
          </a:xfrm>
        </p:spPr>
        <p:txBody>
          <a:bodyPr anchor="b"/>
          <a:lstStyle>
            <a:lvl1pPr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5107" y="20805572"/>
            <a:ext cx="34701480" cy="6800848"/>
          </a:xfrm>
        </p:spPr>
        <p:txBody>
          <a:bodyPr/>
          <a:lstStyle>
            <a:lvl1pPr marL="0" indent="0">
              <a:buNone/>
              <a:defRPr sz="10560">
                <a:solidFill>
                  <a:schemeClr val="tx1"/>
                </a:solidFill>
              </a:defRPr>
            </a:lvl1pPr>
            <a:lvl2pPr marL="2011680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023360" indent="0">
              <a:buNone/>
              <a:defRPr sz="7920">
                <a:solidFill>
                  <a:schemeClr val="tx1">
                    <a:tint val="75000"/>
                  </a:schemeClr>
                </a:solidFill>
              </a:defRPr>
            </a:lvl3pPr>
            <a:lvl4pPr marL="60350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4pPr>
            <a:lvl5pPr marL="804672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5pPr>
            <a:lvl6pPr marL="1005840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6pPr>
            <a:lvl7pPr marL="1207008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7pPr>
            <a:lvl8pPr marL="1408176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8pPr>
            <a:lvl9pPr marL="160934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3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6060" y="8276166"/>
            <a:ext cx="17099280" cy="197260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68260" y="8276166"/>
            <a:ext cx="17099280" cy="197260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0" y="1655240"/>
            <a:ext cx="34701480" cy="60092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1305" y="7621272"/>
            <a:ext cx="17020696" cy="373506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1305" y="11356340"/>
            <a:ext cx="17020696" cy="167034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368262" y="7621272"/>
            <a:ext cx="17104520" cy="373506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368262" y="11356340"/>
            <a:ext cx="17104520" cy="167034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2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072640"/>
            <a:ext cx="12976383" cy="725424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4520" y="4476333"/>
            <a:ext cx="20368260" cy="22093767"/>
          </a:xfrm>
        </p:spPr>
        <p:txBody>
          <a:bodyPr/>
          <a:lstStyle>
            <a:lvl1pPr>
              <a:defRPr sz="14080"/>
            </a:lvl1pPr>
            <a:lvl2pPr>
              <a:defRPr sz="12320"/>
            </a:lvl2pPr>
            <a:lvl3pPr>
              <a:defRPr sz="1056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326880"/>
            <a:ext cx="12976383" cy="17279199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072640"/>
            <a:ext cx="12976383" cy="725424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04520" y="4476333"/>
            <a:ext cx="20368260" cy="22093767"/>
          </a:xfrm>
        </p:spPr>
        <p:txBody>
          <a:bodyPr anchor="t"/>
          <a:lstStyle>
            <a:lvl1pPr marL="0" indent="0">
              <a:buNone/>
              <a:defRPr sz="14080"/>
            </a:lvl1pPr>
            <a:lvl2pPr marL="2011680" indent="0">
              <a:buNone/>
              <a:defRPr sz="12320"/>
            </a:lvl2pPr>
            <a:lvl3pPr marL="4023360" indent="0">
              <a:buNone/>
              <a:defRPr sz="10560"/>
            </a:lvl3pPr>
            <a:lvl4pPr marL="6035040" indent="0">
              <a:buNone/>
              <a:defRPr sz="8800"/>
            </a:lvl4pPr>
            <a:lvl5pPr marL="8046720" indent="0">
              <a:buNone/>
              <a:defRPr sz="8800"/>
            </a:lvl5pPr>
            <a:lvl6pPr marL="10058400" indent="0">
              <a:buNone/>
              <a:defRPr sz="8800"/>
            </a:lvl6pPr>
            <a:lvl7pPr marL="12070080" indent="0">
              <a:buNone/>
              <a:defRPr sz="8800"/>
            </a:lvl7pPr>
            <a:lvl8pPr marL="14081760" indent="0">
              <a:buNone/>
              <a:defRPr sz="8800"/>
            </a:lvl8pPr>
            <a:lvl9pPr marL="16093440" indent="0">
              <a:buNone/>
              <a:defRPr sz="8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326880"/>
            <a:ext cx="12976383" cy="17279199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060" y="1655240"/>
            <a:ext cx="34701480" cy="600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060" y="8276166"/>
            <a:ext cx="34701480" cy="1972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6060" y="28815460"/>
            <a:ext cx="905256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77B0-419F-3346-AEA6-E537A8118DFA}" type="datetimeFigureOut">
              <a:rPr lang="en-US" smtClean="0"/>
              <a:t>10/23/18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27380" y="28815460"/>
            <a:ext cx="1357884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414980" y="28815460"/>
            <a:ext cx="905256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24A69-0C1F-A24F-A5DA-82687E67A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23360" rtl="0" eaLnBrk="1" latinLnBrk="0" hangingPunct="1">
        <a:lnSpc>
          <a:spcPct val="90000"/>
        </a:lnSpc>
        <a:spcBef>
          <a:spcPct val="0"/>
        </a:spcBef>
        <a:buNone/>
        <a:defRPr sz="19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5840" indent="-1005840" algn="l" defTabSz="4023360" rtl="0" eaLnBrk="1" latinLnBrk="0" hangingPunct="1">
        <a:lnSpc>
          <a:spcPct val="90000"/>
        </a:lnSpc>
        <a:spcBef>
          <a:spcPts val="4400"/>
        </a:spcBef>
        <a:buFont typeface="Arial" panose="020B0604020202020204" pitchFamily="34" charset="0"/>
        <a:buChar char="•"/>
        <a:defRPr sz="12320" kern="1200">
          <a:solidFill>
            <a:schemeClr val="tx1"/>
          </a:solidFill>
          <a:latin typeface="+mn-lt"/>
          <a:ea typeface="+mn-ea"/>
          <a:cs typeface="+mn-cs"/>
        </a:defRPr>
      </a:lvl1pPr>
      <a:lvl2pPr marL="30175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1056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70408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905256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106424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9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70992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1pPr>
      <a:lvl2pPr marL="20116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3pPr>
      <a:lvl4pPr marL="60350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804672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20700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40817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60934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C1EFDFC-88EF-C345-825F-259F3BAD5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3"/>
          <a:stretch/>
        </p:blipFill>
        <p:spPr>
          <a:xfrm>
            <a:off x="0" y="457201"/>
            <a:ext cx="40263536" cy="30632399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2CF64-2D16-F449-A9DC-5613AC8D92E6}"/>
              </a:ext>
            </a:extLst>
          </p:cNvPr>
          <p:cNvSpPr txBox="1"/>
          <p:nvPr/>
        </p:nvSpPr>
        <p:spPr>
          <a:xfrm>
            <a:off x="4930318" y="572651"/>
            <a:ext cx="353332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003366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Symposium poster template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CE728-D159-834E-9FC9-F62FBD3B6DFE}"/>
              </a:ext>
            </a:extLst>
          </p:cNvPr>
          <p:cNvSpPr txBox="1"/>
          <p:nvPr/>
        </p:nvSpPr>
        <p:spPr>
          <a:xfrm>
            <a:off x="4930318" y="4174827"/>
            <a:ext cx="35333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00A3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Theatre, Northern Arizona University, Flagstaff</a:t>
            </a:r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86011</a:t>
            </a:r>
            <a:endParaRPr lang="en-US" sz="54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63D5C-B706-1A48-8A0A-585D2FB84CE3}"/>
              </a:ext>
            </a:extLst>
          </p:cNvPr>
          <p:cNvSpPr txBox="1"/>
          <p:nvPr/>
        </p:nvSpPr>
        <p:spPr>
          <a:xfrm>
            <a:off x="4141424" y="2851388"/>
            <a:ext cx="36092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A3A3"/>
                </a:solidFill>
                <a:latin typeface="Arial" panose="020B0604020202020204" pitchFamily="34" charset="0"/>
                <a:ea typeface="Droid Serif"/>
                <a:cs typeface="Arial" panose="020B0604020202020204" pitchFamily="34" charset="0"/>
                <a:sym typeface="Droid Serif"/>
              </a:rPr>
              <a:t>Casey Anderson, David Smith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C764D02-4353-304D-B704-536804074CAB}"/>
              </a:ext>
            </a:extLst>
          </p:cNvPr>
          <p:cNvSpPr txBox="1">
            <a:spLocks/>
          </p:cNvSpPr>
          <p:nvPr/>
        </p:nvSpPr>
        <p:spPr>
          <a:xfrm>
            <a:off x="1366086" y="18761922"/>
            <a:ext cx="13167360" cy="11351348"/>
          </a:xfrm>
          <a:prstGeom prst="roundRect">
            <a:avLst/>
          </a:prstGeom>
          <a:solidFill>
            <a:schemeClr val="lt1">
              <a:alpha val="70000"/>
            </a:schemeClr>
          </a:solidFill>
          <a:ln w="6350" cap="flat" cmpd="sng" algn="ctr">
            <a:solidFill>
              <a:srgbClr val="003366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023360" rtl="0" eaLnBrk="1" latinLnBrk="0" hangingPunct="1">
              <a:lnSpc>
                <a:spcPct val="90000"/>
              </a:lnSpc>
              <a:spcBef>
                <a:spcPts val="4400"/>
              </a:spcBef>
              <a:buFont typeface="Arial" panose="020B0604020202020204" pitchFamily="34" charset="0"/>
              <a:buNone/>
              <a:defRPr sz="105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116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8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0350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04672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05840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0700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0817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0934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835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Summarized Design Research/Inspirational Images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0B6F8ACA-4EBD-FE49-9EA3-D54C8E3CBA5F}"/>
              </a:ext>
            </a:extLst>
          </p:cNvPr>
          <p:cNvSpPr txBox="1">
            <a:spLocks/>
          </p:cNvSpPr>
          <p:nvPr/>
        </p:nvSpPr>
        <p:spPr>
          <a:xfrm>
            <a:off x="1366086" y="6192282"/>
            <a:ext cx="13167360" cy="1195201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6350" cap="flat" cmpd="sng" algn="ctr">
            <a:solidFill>
              <a:srgbClr val="003366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023360" rtl="0" eaLnBrk="1" latinLnBrk="0" hangingPunct="1">
              <a:lnSpc>
                <a:spcPct val="90000"/>
              </a:lnSpc>
              <a:spcBef>
                <a:spcPts val="4400"/>
              </a:spcBef>
              <a:buFont typeface="Arial" panose="020B0604020202020204" pitchFamily="34" charset="0"/>
              <a:buNone/>
              <a:defRPr sz="105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116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8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0350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04672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05840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0700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0817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0934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>
                <a:solidFill>
                  <a:srgbClr val="0835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C74F580F-8E3B-4545-ACF3-A4FE09BDC51D}"/>
              </a:ext>
            </a:extLst>
          </p:cNvPr>
          <p:cNvSpPr txBox="1">
            <a:spLocks/>
          </p:cNvSpPr>
          <p:nvPr/>
        </p:nvSpPr>
        <p:spPr>
          <a:xfrm>
            <a:off x="15300962" y="6211774"/>
            <a:ext cx="13167360" cy="1133250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6350" cap="flat" cmpd="sng" algn="ctr">
            <a:solidFill>
              <a:srgbClr val="003366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023360" rtl="0" eaLnBrk="1" latinLnBrk="0" hangingPunct="1">
              <a:lnSpc>
                <a:spcPct val="90000"/>
              </a:lnSpc>
              <a:spcBef>
                <a:spcPts val="4400"/>
              </a:spcBef>
              <a:buFont typeface="Arial" panose="020B0604020202020204" pitchFamily="34" charset="0"/>
              <a:buNone/>
              <a:defRPr sz="105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116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8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0350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04672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05840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0700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0817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0934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>
                <a:solidFill>
                  <a:srgbClr val="0835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Concept or Design Statement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044C740-57C3-6C42-9B2B-81EA842EDA1E}"/>
              </a:ext>
            </a:extLst>
          </p:cNvPr>
          <p:cNvSpPr txBox="1">
            <a:spLocks/>
          </p:cNvSpPr>
          <p:nvPr/>
        </p:nvSpPr>
        <p:spPr>
          <a:xfrm>
            <a:off x="15300962" y="18751260"/>
            <a:ext cx="13167360" cy="11362010"/>
          </a:xfrm>
          <a:prstGeom prst="roundRect">
            <a:avLst/>
          </a:prstGeom>
          <a:solidFill>
            <a:schemeClr val="lt1">
              <a:alpha val="70000"/>
            </a:schemeClr>
          </a:solidFill>
          <a:ln w="6350" cap="flat" cmpd="sng" algn="ctr">
            <a:solidFill>
              <a:srgbClr val="003366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023360" rtl="0" eaLnBrk="1" latinLnBrk="0" hangingPunct="1">
              <a:lnSpc>
                <a:spcPct val="90000"/>
              </a:lnSpc>
              <a:spcBef>
                <a:spcPts val="4400"/>
              </a:spcBef>
              <a:buFont typeface="Arial" panose="020B0604020202020204" pitchFamily="34" charset="0"/>
              <a:buNone/>
              <a:defRPr sz="105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116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8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0350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04672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05840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0700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0817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0934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>
                <a:solidFill>
                  <a:srgbClr val="0835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Pictures/ Drafting/Documentation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74A7A38D-6649-8949-A303-E240AC032B78}"/>
              </a:ext>
            </a:extLst>
          </p:cNvPr>
          <p:cNvSpPr txBox="1">
            <a:spLocks/>
          </p:cNvSpPr>
          <p:nvPr/>
        </p:nvSpPr>
        <p:spPr>
          <a:xfrm>
            <a:off x="29235838" y="6215731"/>
            <a:ext cx="9631136" cy="23897539"/>
          </a:xfrm>
          <a:prstGeom prst="roundRect">
            <a:avLst/>
          </a:prstGeom>
          <a:solidFill>
            <a:schemeClr val="lt1">
              <a:alpha val="70000"/>
            </a:schemeClr>
          </a:solidFill>
          <a:ln w="6350" cap="flat" cmpd="sng" algn="ctr">
            <a:solidFill>
              <a:srgbClr val="003366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4023360" rtl="0" eaLnBrk="1" latinLnBrk="0" hangingPunct="1">
              <a:lnSpc>
                <a:spcPct val="90000"/>
              </a:lnSpc>
              <a:spcBef>
                <a:spcPts val="4400"/>
              </a:spcBef>
              <a:buFont typeface="Arial" panose="020B0604020202020204" pitchFamily="34" charset="0"/>
              <a:buNone/>
              <a:defRPr sz="105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0116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8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0350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04672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05840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207008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08176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6093440" indent="0" algn="ctr" defTabSz="4023360" rtl="0" eaLnBrk="1" latinLnBrk="0" hangingPunct="1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None/>
              <a:defRPr sz="704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>
                <a:solidFill>
                  <a:srgbClr val="0835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Picture/Final Product Picture</a:t>
            </a: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b="1" dirty="0">
              <a:solidFill>
                <a:srgbClr val="0835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2823A-FB93-A641-9656-B2ED0427F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086" y="1273810"/>
            <a:ext cx="3610511" cy="3849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0CB4C-A114-F241-8415-A3FE704E7B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" r="41692" b="3945"/>
          <a:stretch/>
        </p:blipFill>
        <p:spPr>
          <a:xfrm>
            <a:off x="17463197" y="7861788"/>
            <a:ext cx="4420791" cy="4452132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07BDE5-FD5C-D14F-93DA-42115EFF5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" r="41692" b="3945"/>
          <a:stretch/>
        </p:blipFill>
        <p:spPr>
          <a:xfrm>
            <a:off x="22248877" y="7861788"/>
            <a:ext cx="4420791" cy="4452132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5B0C5B-F3F6-2B43-9BC1-F0CDD0CB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" r="41692" b="3945"/>
          <a:stretch/>
        </p:blipFill>
        <p:spPr>
          <a:xfrm>
            <a:off x="17463196" y="12596351"/>
            <a:ext cx="4420791" cy="4452132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F06B40-F284-284A-BA31-1942C91AC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" r="41692" b="3945"/>
          <a:stretch/>
        </p:blipFill>
        <p:spPr>
          <a:xfrm>
            <a:off x="22220894" y="12596351"/>
            <a:ext cx="4420791" cy="44521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</TotalTime>
  <Words>49</Words>
  <Application>Microsoft Macintosh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Droid Serif</vt:lpstr>
      <vt:lpstr>Oswald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</cp:revision>
  <cp:lastPrinted>2018-10-18T20:56:25Z</cp:lastPrinted>
  <dcterms:created xsi:type="dcterms:W3CDTF">2018-10-09T15:34:40Z</dcterms:created>
  <dcterms:modified xsi:type="dcterms:W3CDTF">2018-10-23T18:54:12Z</dcterms:modified>
</cp:coreProperties>
</file>