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31089600" cy="40233600"/>
  <p:notesSz cx="6858000" cy="9144000"/>
  <p:defaultTextStyle>
    <a:defPPr>
      <a:defRPr lang="en-US"/>
    </a:defPPr>
    <a:lvl1pPr marL="0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1pPr>
    <a:lvl2pPr marL="1711757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2pPr>
    <a:lvl3pPr marL="3423514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3pPr>
    <a:lvl4pPr marL="5135270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4pPr>
    <a:lvl5pPr marL="6847027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5pPr>
    <a:lvl6pPr marL="8558784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6pPr>
    <a:lvl7pPr marL="10270541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7pPr>
    <a:lvl8pPr marL="11982298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8pPr>
    <a:lvl9pPr marL="13694054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35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01"/>
    <p:restoredTop sz="94658"/>
  </p:normalViewPr>
  <p:slideViewPr>
    <p:cSldViewPr snapToGrid="0" snapToObjects="1">
      <p:cViewPr varScale="1">
        <p:scale>
          <a:sx n="32" d="100"/>
          <a:sy n="32" d="100"/>
        </p:scale>
        <p:origin x="3024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31720" y="6584530"/>
            <a:ext cx="26426160" cy="14007253"/>
          </a:xfrm>
        </p:spPr>
        <p:txBody>
          <a:bodyPr anchor="b"/>
          <a:lstStyle>
            <a:lvl1pPr algn="ctr">
              <a:defRPr sz="20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86200" y="21131956"/>
            <a:ext cx="23317200" cy="9713804"/>
          </a:xfrm>
        </p:spPr>
        <p:txBody>
          <a:bodyPr/>
          <a:lstStyle>
            <a:lvl1pPr marL="0" indent="0" algn="ctr">
              <a:buNone/>
              <a:defRPr sz="8160"/>
            </a:lvl1pPr>
            <a:lvl2pPr marL="1554480" indent="0" algn="ctr">
              <a:buNone/>
              <a:defRPr sz="6800"/>
            </a:lvl2pPr>
            <a:lvl3pPr marL="3108960" indent="0" algn="ctr">
              <a:buNone/>
              <a:defRPr sz="6120"/>
            </a:lvl3pPr>
            <a:lvl4pPr marL="4663440" indent="0" algn="ctr">
              <a:buNone/>
              <a:defRPr sz="5440"/>
            </a:lvl4pPr>
            <a:lvl5pPr marL="6217920" indent="0" algn="ctr">
              <a:buNone/>
              <a:defRPr sz="5440"/>
            </a:lvl5pPr>
            <a:lvl6pPr marL="7772400" indent="0" algn="ctr">
              <a:buNone/>
              <a:defRPr sz="5440"/>
            </a:lvl6pPr>
            <a:lvl7pPr marL="9326880" indent="0" algn="ctr">
              <a:buNone/>
              <a:defRPr sz="5440"/>
            </a:lvl7pPr>
            <a:lvl8pPr marL="10881360" indent="0" algn="ctr">
              <a:buNone/>
              <a:defRPr sz="5440"/>
            </a:lvl8pPr>
            <a:lvl9pPr marL="12435840" indent="0" algn="ctr">
              <a:buNone/>
              <a:defRPr sz="54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93A0-7661-4B42-9EE7-0311DB40A674}" type="datetimeFigureOut">
              <a:rPr lang="en-US" smtClean="0"/>
              <a:t>10/12/18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8C887-6040-7D40-9D90-2C10547DC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981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93A0-7661-4B42-9EE7-0311DB40A674}" type="datetimeFigureOut">
              <a:rPr lang="en-US" smtClean="0"/>
              <a:t>10/12/18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8C887-6040-7D40-9D90-2C10547DC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016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248497" y="2142067"/>
            <a:ext cx="6703695" cy="3409611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7412" y="2142067"/>
            <a:ext cx="19722465" cy="3409611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93A0-7661-4B42-9EE7-0311DB40A674}" type="datetimeFigureOut">
              <a:rPr lang="en-US" smtClean="0"/>
              <a:t>10/12/18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8C887-6040-7D40-9D90-2C10547DC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092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93A0-7661-4B42-9EE7-0311DB40A674}" type="datetimeFigureOut">
              <a:rPr lang="en-US" smtClean="0"/>
              <a:t>10/12/18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8C887-6040-7D40-9D90-2C10547DC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436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1219" y="10030472"/>
            <a:ext cx="26814780" cy="16736057"/>
          </a:xfrm>
        </p:spPr>
        <p:txBody>
          <a:bodyPr anchor="b"/>
          <a:lstStyle>
            <a:lvl1pPr>
              <a:defRPr sz="20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21219" y="26924858"/>
            <a:ext cx="26814780" cy="8801097"/>
          </a:xfrm>
        </p:spPr>
        <p:txBody>
          <a:bodyPr/>
          <a:lstStyle>
            <a:lvl1pPr marL="0" indent="0">
              <a:buNone/>
              <a:defRPr sz="8160">
                <a:solidFill>
                  <a:schemeClr val="tx1"/>
                </a:solidFill>
              </a:defRPr>
            </a:lvl1pPr>
            <a:lvl2pPr marL="1554480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2pPr>
            <a:lvl3pPr marL="3108960" indent="0">
              <a:buNone/>
              <a:defRPr sz="6120">
                <a:solidFill>
                  <a:schemeClr val="tx1">
                    <a:tint val="75000"/>
                  </a:schemeClr>
                </a:solidFill>
              </a:defRPr>
            </a:lvl3pPr>
            <a:lvl4pPr marL="4663440" indent="0">
              <a:buNone/>
              <a:defRPr sz="5440">
                <a:solidFill>
                  <a:schemeClr val="tx1">
                    <a:tint val="75000"/>
                  </a:schemeClr>
                </a:solidFill>
              </a:defRPr>
            </a:lvl4pPr>
            <a:lvl5pPr marL="6217920" indent="0">
              <a:buNone/>
              <a:defRPr sz="5440">
                <a:solidFill>
                  <a:schemeClr val="tx1">
                    <a:tint val="75000"/>
                  </a:schemeClr>
                </a:solidFill>
              </a:defRPr>
            </a:lvl5pPr>
            <a:lvl6pPr marL="7772400" indent="0">
              <a:buNone/>
              <a:defRPr sz="5440">
                <a:solidFill>
                  <a:schemeClr val="tx1">
                    <a:tint val="75000"/>
                  </a:schemeClr>
                </a:solidFill>
              </a:defRPr>
            </a:lvl6pPr>
            <a:lvl7pPr marL="9326880" indent="0">
              <a:buNone/>
              <a:defRPr sz="5440">
                <a:solidFill>
                  <a:schemeClr val="tx1">
                    <a:tint val="75000"/>
                  </a:schemeClr>
                </a:solidFill>
              </a:defRPr>
            </a:lvl7pPr>
            <a:lvl8pPr marL="10881360" indent="0">
              <a:buNone/>
              <a:defRPr sz="5440">
                <a:solidFill>
                  <a:schemeClr val="tx1">
                    <a:tint val="75000"/>
                  </a:schemeClr>
                </a:solidFill>
              </a:defRPr>
            </a:lvl8pPr>
            <a:lvl9pPr marL="12435840" indent="0">
              <a:buNone/>
              <a:defRPr sz="54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93A0-7661-4B42-9EE7-0311DB40A674}" type="datetimeFigureOut">
              <a:rPr lang="en-US" smtClean="0"/>
              <a:t>10/12/18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8C887-6040-7D40-9D90-2C10547DC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643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37410" y="10710333"/>
            <a:ext cx="13213080" cy="255278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739110" y="10710333"/>
            <a:ext cx="13213080" cy="255278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93A0-7661-4B42-9EE7-0311DB40A674}" type="datetimeFigureOut">
              <a:rPr lang="en-US" smtClean="0"/>
              <a:t>10/12/18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8C887-6040-7D40-9D90-2C10547DC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422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1459" y="2142076"/>
            <a:ext cx="26814780" cy="77766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1463" y="9862823"/>
            <a:ext cx="13152356" cy="4833617"/>
          </a:xfrm>
        </p:spPr>
        <p:txBody>
          <a:bodyPr anchor="b"/>
          <a:lstStyle>
            <a:lvl1pPr marL="0" indent="0">
              <a:buNone/>
              <a:defRPr sz="8160" b="1"/>
            </a:lvl1pPr>
            <a:lvl2pPr marL="1554480" indent="0">
              <a:buNone/>
              <a:defRPr sz="6800" b="1"/>
            </a:lvl2pPr>
            <a:lvl3pPr marL="3108960" indent="0">
              <a:buNone/>
              <a:defRPr sz="6120" b="1"/>
            </a:lvl3pPr>
            <a:lvl4pPr marL="4663440" indent="0">
              <a:buNone/>
              <a:defRPr sz="5440" b="1"/>
            </a:lvl4pPr>
            <a:lvl5pPr marL="6217920" indent="0">
              <a:buNone/>
              <a:defRPr sz="5440" b="1"/>
            </a:lvl5pPr>
            <a:lvl6pPr marL="7772400" indent="0">
              <a:buNone/>
              <a:defRPr sz="5440" b="1"/>
            </a:lvl6pPr>
            <a:lvl7pPr marL="9326880" indent="0">
              <a:buNone/>
              <a:defRPr sz="5440" b="1"/>
            </a:lvl7pPr>
            <a:lvl8pPr marL="10881360" indent="0">
              <a:buNone/>
              <a:defRPr sz="5440" b="1"/>
            </a:lvl8pPr>
            <a:lvl9pPr marL="12435840" indent="0">
              <a:buNone/>
              <a:defRPr sz="54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41463" y="14696440"/>
            <a:ext cx="13152356" cy="216162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739112" y="9862823"/>
            <a:ext cx="13217129" cy="4833617"/>
          </a:xfrm>
        </p:spPr>
        <p:txBody>
          <a:bodyPr anchor="b"/>
          <a:lstStyle>
            <a:lvl1pPr marL="0" indent="0">
              <a:buNone/>
              <a:defRPr sz="8160" b="1"/>
            </a:lvl1pPr>
            <a:lvl2pPr marL="1554480" indent="0">
              <a:buNone/>
              <a:defRPr sz="6800" b="1"/>
            </a:lvl2pPr>
            <a:lvl3pPr marL="3108960" indent="0">
              <a:buNone/>
              <a:defRPr sz="6120" b="1"/>
            </a:lvl3pPr>
            <a:lvl4pPr marL="4663440" indent="0">
              <a:buNone/>
              <a:defRPr sz="5440" b="1"/>
            </a:lvl4pPr>
            <a:lvl5pPr marL="6217920" indent="0">
              <a:buNone/>
              <a:defRPr sz="5440" b="1"/>
            </a:lvl5pPr>
            <a:lvl6pPr marL="7772400" indent="0">
              <a:buNone/>
              <a:defRPr sz="5440" b="1"/>
            </a:lvl6pPr>
            <a:lvl7pPr marL="9326880" indent="0">
              <a:buNone/>
              <a:defRPr sz="5440" b="1"/>
            </a:lvl7pPr>
            <a:lvl8pPr marL="10881360" indent="0">
              <a:buNone/>
              <a:defRPr sz="5440" b="1"/>
            </a:lvl8pPr>
            <a:lvl9pPr marL="12435840" indent="0">
              <a:buNone/>
              <a:defRPr sz="54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739112" y="14696440"/>
            <a:ext cx="13217129" cy="216162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93A0-7661-4B42-9EE7-0311DB40A674}" type="datetimeFigureOut">
              <a:rPr lang="en-US" smtClean="0"/>
              <a:t>10/12/18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8C887-6040-7D40-9D90-2C10547DC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12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93A0-7661-4B42-9EE7-0311DB40A674}" type="datetimeFigureOut">
              <a:rPr lang="en-US" smtClean="0"/>
              <a:t>10/12/18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8C887-6040-7D40-9D90-2C10547DC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17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93A0-7661-4B42-9EE7-0311DB40A674}" type="datetimeFigureOut">
              <a:rPr lang="en-US" smtClean="0"/>
              <a:t>10/12/18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8C887-6040-7D40-9D90-2C10547DC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526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1460" y="2682240"/>
            <a:ext cx="10027205" cy="9387840"/>
          </a:xfrm>
        </p:spPr>
        <p:txBody>
          <a:bodyPr anchor="b"/>
          <a:lstStyle>
            <a:lvl1pPr>
              <a:defRPr sz="108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17129" y="5792902"/>
            <a:ext cx="15739110" cy="28591933"/>
          </a:xfrm>
        </p:spPr>
        <p:txBody>
          <a:bodyPr/>
          <a:lstStyle>
            <a:lvl1pPr>
              <a:defRPr sz="10880"/>
            </a:lvl1pPr>
            <a:lvl2pPr>
              <a:defRPr sz="9520"/>
            </a:lvl2pPr>
            <a:lvl3pPr>
              <a:defRPr sz="816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41460" y="12070080"/>
            <a:ext cx="10027205" cy="22361316"/>
          </a:xfrm>
        </p:spPr>
        <p:txBody>
          <a:bodyPr/>
          <a:lstStyle>
            <a:lvl1pPr marL="0" indent="0">
              <a:buNone/>
              <a:defRPr sz="5440"/>
            </a:lvl1pPr>
            <a:lvl2pPr marL="1554480" indent="0">
              <a:buNone/>
              <a:defRPr sz="4760"/>
            </a:lvl2pPr>
            <a:lvl3pPr marL="3108960" indent="0">
              <a:buNone/>
              <a:defRPr sz="4080"/>
            </a:lvl3pPr>
            <a:lvl4pPr marL="4663440" indent="0">
              <a:buNone/>
              <a:defRPr sz="3400"/>
            </a:lvl4pPr>
            <a:lvl5pPr marL="6217920" indent="0">
              <a:buNone/>
              <a:defRPr sz="3400"/>
            </a:lvl5pPr>
            <a:lvl6pPr marL="7772400" indent="0">
              <a:buNone/>
              <a:defRPr sz="3400"/>
            </a:lvl6pPr>
            <a:lvl7pPr marL="9326880" indent="0">
              <a:buNone/>
              <a:defRPr sz="3400"/>
            </a:lvl7pPr>
            <a:lvl8pPr marL="10881360" indent="0">
              <a:buNone/>
              <a:defRPr sz="3400"/>
            </a:lvl8pPr>
            <a:lvl9pPr marL="12435840" indent="0">
              <a:buNone/>
              <a:defRPr sz="3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93A0-7661-4B42-9EE7-0311DB40A674}" type="datetimeFigureOut">
              <a:rPr lang="en-US" smtClean="0"/>
              <a:t>10/12/18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8C887-6040-7D40-9D90-2C10547DC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909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1460" y="2682240"/>
            <a:ext cx="10027205" cy="9387840"/>
          </a:xfrm>
        </p:spPr>
        <p:txBody>
          <a:bodyPr anchor="b"/>
          <a:lstStyle>
            <a:lvl1pPr>
              <a:defRPr sz="108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217129" y="5792902"/>
            <a:ext cx="15739110" cy="28591933"/>
          </a:xfrm>
        </p:spPr>
        <p:txBody>
          <a:bodyPr anchor="t"/>
          <a:lstStyle>
            <a:lvl1pPr marL="0" indent="0">
              <a:buNone/>
              <a:defRPr sz="10880"/>
            </a:lvl1pPr>
            <a:lvl2pPr marL="1554480" indent="0">
              <a:buNone/>
              <a:defRPr sz="9520"/>
            </a:lvl2pPr>
            <a:lvl3pPr marL="3108960" indent="0">
              <a:buNone/>
              <a:defRPr sz="8160"/>
            </a:lvl3pPr>
            <a:lvl4pPr marL="4663440" indent="0">
              <a:buNone/>
              <a:defRPr sz="6800"/>
            </a:lvl4pPr>
            <a:lvl5pPr marL="6217920" indent="0">
              <a:buNone/>
              <a:defRPr sz="6800"/>
            </a:lvl5pPr>
            <a:lvl6pPr marL="7772400" indent="0">
              <a:buNone/>
              <a:defRPr sz="6800"/>
            </a:lvl6pPr>
            <a:lvl7pPr marL="9326880" indent="0">
              <a:buNone/>
              <a:defRPr sz="6800"/>
            </a:lvl7pPr>
            <a:lvl8pPr marL="10881360" indent="0">
              <a:buNone/>
              <a:defRPr sz="6800"/>
            </a:lvl8pPr>
            <a:lvl9pPr marL="12435840" indent="0">
              <a:buNone/>
              <a:defRPr sz="6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41460" y="12070080"/>
            <a:ext cx="10027205" cy="22361316"/>
          </a:xfrm>
        </p:spPr>
        <p:txBody>
          <a:bodyPr/>
          <a:lstStyle>
            <a:lvl1pPr marL="0" indent="0">
              <a:buNone/>
              <a:defRPr sz="5440"/>
            </a:lvl1pPr>
            <a:lvl2pPr marL="1554480" indent="0">
              <a:buNone/>
              <a:defRPr sz="4760"/>
            </a:lvl2pPr>
            <a:lvl3pPr marL="3108960" indent="0">
              <a:buNone/>
              <a:defRPr sz="4080"/>
            </a:lvl3pPr>
            <a:lvl4pPr marL="4663440" indent="0">
              <a:buNone/>
              <a:defRPr sz="3400"/>
            </a:lvl4pPr>
            <a:lvl5pPr marL="6217920" indent="0">
              <a:buNone/>
              <a:defRPr sz="3400"/>
            </a:lvl5pPr>
            <a:lvl6pPr marL="7772400" indent="0">
              <a:buNone/>
              <a:defRPr sz="3400"/>
            </a:lvl6pPr>
            <a:lvl7pPr marL="9326880" indent="0">
              <a:buNone/>
              <a:defRPr sz="3400"/>
            </a:lvl7pPr>
            <a:lvl8pPr marL="10881360" indent="0">
              <a:buNone/>
              <a:defRPr sz="3400"/>
            </a:lvl8pPr>
            <a:lvl9pPr marL="12435840" indent="0">
              <a:buNone/>
              <a:defRPr sz="3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93A0-7661-4B42-9EE7-0311DB40A674}" type="datetimeFigureOut">
              <a:rPr lang="en-US" smtClean="0"/>
              <a:t>10/12/18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8C887-6040-7D40-9D90-2C10547DC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51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37410" y="2142076"/>
            <a:ext cx="26814780" cy="7776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7410" y="10710333"/>
            <a:ext cx="26814780" cy="25527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37410" y="37290595"/>
            <a:ext cx="6995160" cy="21420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793A0-7661-4B42-9EE7-0311DB40A674}" type="datetimeFigureOut">
              <a:rPr lang="en-US" smtClean="0"/>
              <a:t>10/12/18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298430" y="37290595"/>
            <a:ext cx="10492740" cy="21420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957030" y="37290595"/>
            <a:ext cx="6995160" cy="21420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8C887-6040-7D40-9D90-2C10547DC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187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108960" rtl="0" eaLnBrk="1" latinLnBrk="0" hangingPunct="1">
        <a:lnSpc>
          <a:spcPct val="90000"/>
        </a:lnSpc>
        <a:spcBef>
          <a:spcPct val="0"/>
        </a:spcBef>
        <a:buNone/>
        <a:defRPr sz="149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77240" indent="-777240" algn="l" defTabSz="3108960" rtl="0" eaLnBrk="1" latinLnBrk="0" hangingPunct="1">
        <a:lnSpc>
          <a:spcPct val="90000"/>
        </a:lnSpc>
        <a:spcBef>
          <a:spcPts val="3400"/>
        </a:spcBef>
        <a:buFont typeface="Arial" panose="020B0604020202020204" pitchFamily="34" charset="0"/>
        <a:buChar char="•"/>
        <a:defRPr sz="9520" kern="1200">
          <a:solidFill>
            <a:schemeClr val="tx1"/>
          </a:solidFill>
          <a:latin typeface="+mn-lt"/>
          <a:ea typeface="+mn-ea"/>
          <a:cs typeface="+mn-cs"/>
        </a:defRPr>
      </a:lvl1pPr>
      <a:lvl2pPr marL="2331720" indent="-777240" algn="l" defTabSz="3108960" rtl="0" eaLnBrk="1" latinLnBrk="0" hangingPunct="1">
        <a:lnSpc>
          <a:spcPct val="90000"/>
        </a:lnSpc>
        <a:spcBef>
          <a:spcPts val="1700"/>
        </a:spcBef>
        <a:buFont typeface="Arial" panose="020B0604020202020204" pitchFamily="34" charset="0"/>
        <a:buChar char="•"/>
        <a:defRPr sz="8160" kern="1200">
          <a:solidFill>
            <a:schemeClr val="tx1"/>
          </a:solidFill>
          <a:latin typeface="+mn-lt"/>
          <a:ea typeface="+mn-ea"/>
          <a:cs typeface="+mn-cs"/>
        </a:defRPr>
      </a:lvl2pPr>
      <a:lvl3pPr marL="3886200" indent="-777240" algn="l" defTabSz="3108960" rtl="0" eaLnBrk="1" latinLnBrk="0" hangingPunct="1">
        <a:lnSpc>
          <a:spcPct val="90000"/>
        </a:lnSpc>
        <a:spcBef>
          <a:spcPts val="1700"/>
        </a:spcBef>
        <a:buFont typeface="Arial" panose="020B0604020202020204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3pPr>
      <a:lvl4pPr marL="5440680" indent="-777240" algn="l" defTabSz="3108960" rtl="0" eaLnBrk="1" latinLnBrk="0" hangingPunct="1">
        <a:lnSpc>
          <a:spcPct val="90000"/>
        </a:lnSpc>
        <a:spcBef>
          <a:spcPts val="1700"/>
        </a:spcBef>
        <a:buFont typeface="Arial" panose="020B0604020202020204" pitchFamily="34" charset="0"/>
        <a:buChar char="•"/>
        <a:defRPr sz="6120" kern="1200">
          <a:solidFill>
            <a:schemeClr val="tx1"/>
          </a:solidFill>
          <a:latin typeface="+mn-lt"/>
          <a:ea typeface="+mn-ea"/>
          <a:cs typeface="+mn-cs"/>
        </a:defRPr>
      </a:lvl4pPr>
      <a:lvl5pPr marL="6995160" indent="-777240" algn="l" defTabSz="3108960" rtl="0" eaLnBrk="1" latinLnBrk="0" hangingPunct="1">
        <a:lnSpc>
          <a:spcPct val="90000"/>
        </a:lnSpc>
        <a:spcBef>
          <a:spcPts val="1700"/>
        </a:spcBef>
        <a:buFont typeface="Arial" panose="020B0604020202020204" pitchFamily="34" charset="0"/>
        <a:buChar char="•"/>
        <a:defRPr sz="6120" kern="1200">
          <a:solidFill>
            <a:schemeClr val="tx1"/>
          </a:solidFill>
          <a:latin typeface="+mn-lt"/>
          <a:ea typeface="+mn-ea"/>
          <a:cs typeface="+mn-cs"/>
        </a:defRPr>
      </a:lvl5pPr>
      <a:lvl6pPr marL="8549640" indent="-777240" algn="l" defTabSz="3108960" rtl="0" eaLnBrk="1" latinLnBrk="0" hangingPunct="1">
        <a:lnSpc>
          <a:spcPct val="90000"/>
        </a:lnSpc>
        <a:spcBef>
          <a:spcPts val="1700"/>
        </a:spcBef>
        <a:buFont typeface="Arial" panose="020B0604020202020204" pitchFamily="34" charset="0"/>
        <a:buChar char="•"/>
        <a:defRPr sz="6120" kern="1200">
          <a:solidFill>
            <a:schemeClr val="tx1"/>
          </a:solidFill>
          <a:latin typeface="+mn-lt"/>
          <a:ea typeface="+mn-ea"/>
          <a:cs typeface="+mn-cs"/>
        </a:defRPr>
      </a:lvl6pPr>
      <a:lvl7pPr marL="10104120" indent="-777240" algn="l" defTabSz="3108960" rtl="0" eaLnBrk="1" latinLnBrk="0" hangingPunct="1">
        <a:lnSpc>
          <a:spcPct val="90000"/>
        </a:lnSpc>
        <a:spcBef>
          <a:spcPts val="1700"/>
        </a:spcBef>
        <a:buFont typeface="Arial" panose="020B0604020202020204" pitchFamily="34" charset="0"/>
        <a:buChar char="•"/>
        <a:defRPr sz="6120" kern="1200">
          <a:solidFill>
            <a:schemeClr val="tx1"/>
          </a:solidFill>
          <a:latin typeface="+mn-lt"/>
          <a:ea typeface="+mn-ea"/>
          <a:cs typeface="+mn-cs"/>
        </a:defRPr>
      </a:lvl7pPr>
      <a:lvl8pPr marL="11658600" indent="-777240" algn="l" defTabSz="3108960" rtl="0" eaLnBrk="1" latinLnBrk="0" hangingPunct="1">
        <a:lnSpc>
          <a:spcPct val="90000"/>
        </a:lnSpc>
        <a:spcBef>
          <a:spcPts val="1700"/>
        </a:spcBef>
        <a:buFont typeface="Arial" panose="020B0604020202020204" pitchFamily="34" charset="0"/>
        <a:buChar char="•"/>
        <a:defRPr sz="6120" kern="1200">
          <a:solidFill>
            <a:schemeClr val="tx1"/>
          </a:solidFill>
          <a:latin typeface="+mn-lt"/>
          <a:ea typeface="+mn-ea"/>
          <a:cs typeface="+mn-cs"/>
        </a:defRPr>
      </a:lvl8pPr>
      <a:lvl9pPr marL="13213080" indent="-777240" algn="l" defTabSz="3108960" rtl="0" eaLnBrk="1" latinLnBrk="0" hangingPunct="1">
        <a:lnSpc>
          <a:spcPct val="90000"/>
        </a:lnSpc>
        <a:spcBef>
          <a:spcPts val="1700"/>
        </a:spcBef>
        <a:buFont typeface="Arial" panose="020B0604020202020204" pitchFamily="34" charset="0"/>
        <a:buChar char="•"/>
        <a:defRPr sz="61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108960" rtl="0" eaLnBrk="1" latinLnBrk="0" hangingPunct="1">
        <a:defRPr sz="6120" kern="1200">
          <a:solidFill>
            <a:schemeClr val="tx1"/>
          </a:solidFill>
          <a:latin typeface="+mn-lt"/>
          <a:ea typeface="+mn-ea"/>
          <a:cs typeface="+mn-cs"/>
        </a:defRPr>
      </a:lvl1pPr>
      <a:lvl2pPr marL="1554480" algn="l" defTabSz="3108960" rtl="0" eaLnBrk="1" latinLnBrk="0" hangingPunct="1">
        <a:defRPr sz="6120" kern="1200">
          <a:solidFill>
            <a:schemeClr val="tx1"/>
          </a:solidFill>
          <a:latin typeface="+mn-lt"/>
          <a:ea typeface="+mn-ea"/>
          <a:cs typeface="+mn-cs"/>
        </a:defRPr>
      </a:lvl2pPr>
      <a:lvl3pPr marL="3108960" algn="l" defTabSz="3108960" rtl="0" eaLnBrk="1" latinLnBrk="0" hangingPunct="1">
        <a:defRPr sz="6120" kern="1200">
          <a:solidFill>
            <a:schemeClr val="tx1"/>
          </a:solidFill>
          <a:latin typeface="+mn-lt"/>
          <a:ea typeface="+mn-ea"/>
          <a:cs typeface="+mn-cs"/>
        </a:defRPr>
      </a:lvl3pPr>
      <a:lvl4pPr marL="4663440" algn="l" defTabSz="3108960" rtl="0" eaLnBrk="1" latinLnBrk="0" hangingPunct="1">
        <a:defRPr sz="6120" kern="1200">
          <a:solidFill>
            <a:schemeClr val="tx1"/>
          </a:solidFill>
          <a:latin typeface="+mn-lt"/>
          <a:ea typeface="+mn-ea"/>
          <a:cs typeface="+mn-cs"/>
        </a:defRPr>
      </a:lvl4pPr>
      <a:lvl5pPr marL="6217920" algn="l" defTabSz="3108960" rtl="0" eaLnBrk="1" latinLnBrk="0" hangingPunct="1">
        <a:defRPr sz="6120" kern="1200">
          <a:solidFill>
            <a:schemeClr val="tx1"/>
          </a:solidFill>
          <a:latin typeface="+mn-lt"/>
          <a:ea typeface="+mn-ea"/>
          <a:cs typeface="+mn-cs"/>
        </a:defRPr>
      </a:lvl5pPr>
      <a:lvl6pPr marL="7772400" algn="l" defTabSz="3108960" rtl="0" eaLnBrk="1" latinLnBrk="0" hangingPunct="1">
        <a:defRPr sz="6120" kern="1200">
          <a:solidFill>
            <a:schemeClr val="tx1"/>
          </a:solidFill>
          <a:latin typeface="+mn-lt"/>
          <a:ea typeface="+mn-ea"/>
          <a:cs typeface="+mn-cs"/>
        </a:defRPr>
      </a:lvl6pPr>
      <a:lvl7pPr marL="9326880" algn="l" defTabSz="3108960" rtl="0" eaLnBrk="1" latinLnBrk="0" hangingPunct="1">
        <a:defRPr sz="6120" kern="1200">
          <a:solidFill>
            <a:schemeClr val="tx1"/>
          </a:solidFill>
          <a:latin typeface="+mn-lt"/>
          <a:ea typeface="+mn-ea"/>
          <a:cs typeface="+mn-cs"/>
        </a:defRPr>
      </a:lvl7pPr>
      <a:lvl8pPr marL="10881360" algn="l" defTabSz="3108960" rtl="0" eaLnBrk="1" latinLnBrk="0" hangingPunct="1">
        <a:defRPr sz="612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algn="l" defTabSz="3108960" rtl="0" eaLnBrk="1" latinLnBrk="0" hangingPunct="1">
        <a:defRPr sz="61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083566">
                <a:alpha val="46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209FCAE-B9F0-9C4F-869D-9AF5E748D5E3}"/>
              </a:ext>
            </a:extLst>
          </p:cNvPr>
          <p:cNvSpPr txBox="1"/>
          <p:nvPr/>
        </p:nvSpPr>
        <p:spPr>
          <a:xfrm>
            <a:off x="5939116" y="1277763"/>
            <a:ext cx="2500685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0" b="1" dirty="0">
                <a:solidFill>
                  <a:srgbClr val="083566"/>
                </a:solidFill>
                <a:latin typeface="Arial" panose="020B0604020202020204" pitchFamily="34" charset="0"/>
                <a:ea typeface="Oswald"/>
                <a:cs typeface="Arial" panose="020B0604020202020204" pitchFamily="34" charset="0"/>
                <a:sym typeface="Oswald"/>
              </a:rPr>
              <a:t>Symposium poster template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05CBE5-FFB0-304A-A03E-39685F280190}"/>
              </a:ext>
            </a:extLst>
          </p:cNvPr>
          <p:cNvSpPr txBox="1"/>
          <p:nvPr/>
        </p:nvSpPr>
        <p:spPr>
          <a:xfrm>
            <a:off x="5939116" y="4678880"/>
            <a:ext cx="2412609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0835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Pathogen and Microbiome Institute, Northern Arizona University, Flagstaff, AZ 86011</a:t>
            </a:r>
            <a:endParaRPr lang="en-US" sz="4400" dirty="0">
              <a:solidFill>
                <a:srgbClr val="083566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28C3F6-D015-B541-BE86-202C21367E1D}"/>
              </a:ext>
            </a:extLst>
          </p:cNvPr>
          <p:cNvSpPr txBox="1"/>
          <p:nvPr/>
        </p:nvSpPr>
        <p:spPr>
          <a:xfrm>
            <a:off x="5939116" y="3447738"/>
            <a:ext cx="241260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rgbClr val="083566"/>
                </a:solidFill>
                <a:latin typeface="Arial" panose="020B0604020202020204" pitchFamily="34" charset="0"/>
                <a:ea typeface="Droid Serif"/>
                <a:cs typeface="Arial" panose="020B0604020202020204" pitchFamily="34" charset="0"/>
                <a:sym typeface="Droid Serif"/>
              </a:rPr>
              <a:t>Casey Anderson, David Smith</a:t>
            </a:r>
          </a:p>
        </p:txBody>
      </p:sp>
      <p:sp>
        <p:nvSpPr>
          <p:cNvPr id="10" name="Shape 68">
            <a:extLst>
              <a:ext uri="{FF2B5EF4-FFF2-40B4-BE49-F238E27FC236}">
                <a16:creationId xmlns:a16="http://schemas.microsoft.com/office/drawing/2014/main" id="{86F4D56B-6AA4-374D-81F9-17328703DF17}"/>
              </a:ext>
            </a:extLst>
          </p:cNvPr>
          <p:cNvSpPr txBox="1"/>
          <p:nvPr/>
        </p:nvSpPr>
        <p:spPr>
          <a:xfrm>
            <a:off x="983771" y="7704700"/>
            <a:ext cx="9072045" cy="22182510"/>
          </a:xfrm>
          <a:prstGeom prst="rect">
            <a:avLst/>
          </a:prstGeom>
          <a:solidFill>
            <a:schemeClr val="bg1"/>
          </a:solidFill>
          <a:ln>
            <a:solidFill>
              <a:srgbClr val="083566"/>
            </a:solidFill>
          </a:ln>
          <a:effectLst/>
        </p:spPr>
        <p:txBody>
          <a:bodyPr spcFirstLastPara="1" wrap="square" lIns="83806" tIns="83806" rIns="83806" bIns="83806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en-US" sz="2200" dirty="0">
                <a:latin typeface="Arial" panose="020B0604020202020204" pitchFamily="34" charset="0"/>
                <a:ea typeface="Oswald"/>
                <a:cs typeface="Arial" panose="020B0604020202020204" pitchFamily="34" charset="0"/>
                <a:sym typeface="Oswald"/>
              </a:rPr>
              <a:t> </a:t>
            </a:r>
            <a:endParaRPr sz="2200" dirty="0">
              <a:latin typeface="Arial" panose="020B0604020202020204" pitchFamily="34" charset="0"/>
              <a:ea typeface="Oswald"/>
              <a:cs typeface="Arial" panose="020B0604020202020204" pitchFamily="34" charset="0"/>
              <a:sym typeface="Oswald"/>
            </a:endParaRPr>
          </a:p>
        </p:txBody>
      </p:sp>
      <p:sp>
        <p:nvSpPr>
          <p:cNvPr id="11" name="Shape 63">
            <a:extLst>
              <a:ext uri="{FF2B5EF4-FFF2-40B4-BE49-F238E27FC236}">
                <a16:creationId xmlns:a16="http://schemas.microsoft.com/office/drawing/2014/main" id="{2099348E-CD22-BF40-8801-83BD1DCAB30A}"/>
              </a:ext>
            </a:extLst>
          </p:cNvPr>
          <p:cNvSpPr txBox="1"/>
          <p:nvPr/>
        </p:nvSpPr>
        <p:spPr>
          <a:xfrm>
            <a:off x="1022664" y="6671023"/>
            <a:ext cx="9033152" cy="928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3806" tIns="83806" rIns="83806" bIns="83806" anchor="t" anchorCtr="0">
            <a:noAutofit/>
          </a:bodyPr>
          <a:lstStyle/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US" sz="5000" b="1" dirty="0">
                <a:solidFill>
                  <a:srgbClr val="003366"/>
                </a:solidFill>
                <a:latin typeface="Arial" panose="020B0604020202020204" pitchFamily="34" charset="0"/>
                <a:ea typeface="Oswald"/>
                <a:cs typeface="Arial" panose="020B0604020202020204" pitchFamily="34" charset="0"/>
                <a:sym typeface="Oswald"/>
              </a:rPr>
              <a:t>Abstract</a:t>
            </a:r>
            <a:endParaRPr sz="5000" b="1" dirty="0">
              <a:solidFill>
                <a:srgbClr val="003366"/>
              </a:solidFill>
              <a:latin typeface="Arial" panose="020B0604020202020204" pitchFamily="34" charset="0"/>
              <a:ea typeface="Oswald"/>
              <a:cs typeface="Arial" panose="020B0604020202020204" pitchFamily="34" charset="0"/>
              <a:sym typeface="Oswald"/>
            </a:endParaRPr>
          </a:p>
          <a:p>
            <a:endParaRPr sz="1532" dirty="0">
              <a:solidFill>
                <a:srgbClr val="003366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2" name="Shape 68">
            <a:extLst>
              <a:ext uri="{FF2B5EF4-FFF2-40B4-BE49-F238E27FC236}">
                <a16:creationId xmlns:a16="http://schemas.microsoft.com/office/drawing/2014/main" id="{7416607D-E7BD-B541-BC7C-F3412E5345A0}"/>
              </a:ext>
            </a:extLst>
          </p:cNvPr>
          <p:cNvSpPr txBox="1"/>
          <p:nvPr/>
        </p:nvSpPr>
        <p:spPr>
          <a:xfrm>
            <a:off x="10954818" y="14412492"/>
            <a:ext cx="18902330" cy="7009890"/>
          </a:xfrm>
          <a:prstGeom prst="rect">
            <a:avLst/>
          </a:prstGeom>
          <a:solidFill>
            <a:schemeClr val="bg1"/>
          </a:solidFill>
          <a:ln>
            <a:solidFill>
              <a:srgbClr val="083566"/>
            </a:solidFill>
          </a:ln>
        </p:spPr>
        <p:txBody>
          <a:bodyPr spcFirstLastPara="1" wrap="square" lIns="83806" tIns="83806" rIns="83806" bIns="83806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en-US" sz="2200" dirty="0">
                <a:latin typeface="Arial" panose="020B0604020202020204" pitchFamily="34" charset="0"/>
                <a:ea typeface="Oswald"/>
                <a:cs typeface="Arial" panose="020B0604020202020204" pitchFamily="34" charset="0"/>
                <a:sym typeface="Oswald"/>
              </a:rPr>
              <a:t> </a:t>
            </a:r>
            <a:endParaRPr sz="2200" dirty="0">
              <a:latin typeface="Arial" panose="020B0604020202020204" pitchFamily="34" charset="0"/>
              <a:ea typeface="Oswald"/>
              <a:cs typeface="Arial" panose="020B0604020202020204" pitchFamily="34" charset="0"/>
              <a:sym typeface="Oswald"/>
            </a:endParaRPr>
          </a:p>
        </p:txBody>
      </p:sp>
      <p:sp>
        <p:nvSpPr>
          <p:cNvPr id="13" name="Shape 63">
            <a:extLst>
              <a:ext uri="{FF2B5EF4-FFF2-40B4-BE49-F238E27FC236}">
                <a16:creationId xmlns:a16="http://schemas.microsoft.com/office/drawing/2014/main" id="{C22B29D1-F046-C44F-AA13-9FFAD1862732}"/>
              </a:ext>
            </a:extLst>
          </p:cNvPr>
          <p:cNvSpPr txBox="1"/>
          <p:nvPr/>
        </p:nvSpPr>
        <p:spPr>
          <a:xfrm>
            <a:off x="11013441" y="6671023"/>
            <a:ext cx="9428650" cy="10336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3806" tIns="83806" rIns="83806" bIns="83806" anchor="t" anchorCtr="0">
            <a:noAutofit/>
          </a:bodyPr>
          <a:lstStyle/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US" sz="5000" b="1" dirty="0">
                <a:solidFill>
                  <a:srgbClr val="003366"/>
                </a:solidFill>
                <a:latin typeface="Arial" panose="020B0604020202020204" pitchFamily="34" charset="0"/>
                <a:ea typeface="Oswald"/>
                <a:cs typeface="Arial" panose="020B0604020202020204" pitchFamily="34" charset="0"/>
                <a:sym typeface="Oswald"/>
              </a:rPr>
              <a:t>Methods</a:t>
            </a:r>
            <a:endParaRPr sz="5000" b="1" dirty="0">
              <a:solidFill>
                <a:srgbClr val="003366"/>
              </a:solidFill>
              <a:latin typeface="Arial" panose="020B0604020202020204" pitchFamily="34" charset="0"/>
              <a:ea typeface="Oswald"/>
              <a:cs typeface="Arial" panose="020B0604020202020204" pitchFamily="34" charset="0"/>
              <a:sym typeface="Oswald"/>
            </a:endParaRPr>
          </a:p>
          <a:p>
            <a:endParaRPr sz="1532" dirty="0">
              <a:solidFill>
                <a:srgbClr val="003366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4" name="Shape 63">
            <a:extLst>
              <a:ext uri="{FF2B5EF4-FFF2-40B4-BE49-F238E27FC236}">
                <a16:creationId xmlns:a16="http://schemas.microsoft.com/office/drawing/2014/main" id="{E7E14E80-14CA-BF49-9623-5BF9232639CF}"/>
              </a:ext>
            </a:extLst>
          </p:cNvPr>
          <p:cNvSpPr txBox="1"/>
          <p:nvPr/>
        </p:nvSpPr>
        <p:spPr>
          <a:xfrm>
            <a:off x="10954818" y="13172167"/>
            <a:ext cx="9428650" cy="10336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3806" tIns="83806" rIns="83806" bIns="83806" anchor="t" anchorCtr="0">
            <a:noAutofit/>
          </a:bodyPr>
          <a:lstStyle/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US" sz="5000" b="1" dirty="0">
                <a:solidFill>
                  <a:srgbClr val="003366"/>
                </a:solidFill>
                <a:latin typeface="Arial" panose="020B0604020202020204" pitchFamily="34" charset="0"/>
                <a:ea typeface="Oswald"/>
                <a:cs typeface="Arial" panose="020B0604020202020204" pitchFamily="34" charset="0"/>
                <a:sym typeface="Oswald"/>
              </a:rPr>
              <a:t>Results</a:t>
            </a:r>
            <a:endParaRPr sz="5000" b="1" dirty="0">
              <a:solidFill>
                <a:srgbClr val="003366"/>
              </a:solidFill>
              <a:latin typeface="Arial" panose="020B0604020202020204" pitchFamily="34" charset="0"/>
              <a:ea typeface="Oswald"/>
              <a:cs typeface="Arial" panose="020B0604020202020204" pitchFamily="34" charset="0"/>
              <a:sym typeface="Oswald"/>
            </a:endParaRPr>
          </a:p>
          <a:p>
            <a:endParaRPr sz="1532" dirty="0">
              <a:solidFill>
                <a:srgbClr val="003366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B200090-FC90-F04C-8E3A-54E427C5B931}"/>
              </a:ext>
            </a:extLst>
          </p:cNvPr>
          <p:cNvSpPr/>
          <p:nvPr/>
        </p:nvSpPr>
        <p:spPr>
          <a:xfrm>
            <a:off x="11013441" y="7778744"/>
            <a:ext cx="18843707" cy="5186777"/>
          </a:xfrm>
          <a:prstGeom prst="rect">
            <a:avLst/>
          </a:prstGeom>
          <a:solidFill>
            <a:schemeClr val="bg1"/>
          </a:solidFill>
          <a:ln>
            <a:solidFill>
              <a:srgbClr val="0835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" name="Shape 88">
            <a:extLst>
              <a:ext uri="{FF2B5EF4-FFF2-40B4-BE49-F238E27FC236}">
                <a16:creationId xmlns:a16="http://schemas.microsoft.com/office/drawing/2014/main" id="{7F6576AB-05C2-7340-B31D-B592728F76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58733899"/>
              </p:ext>
            </p:extLst>
          </p:nvPr>
        </p:nvGraphicFramePr>
        <p:xfrm>
          <a:off x="13877424" y="15305037"/>
          <a:ext cx="13012088" cy="5187896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4337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041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705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3302"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100"/>
                    </a:p>
                  </a:txBody>
                  <a:tcPr marL="58144" marR="58144" marT="58144" marB="58144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100"/>
                    </a:p>
                  </a:txBody>
                  <a:tcPr marL="58144" marR="58144" marT="58144" marB="58144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100"/>
                    </a:p>
                  </a:txBody>
                  <a:tcPr marL="58144" marR="58144" marT="58144" marB="58144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3302"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100" dirty="0"/>
                    </a:p>
                  </a:txBody>
                  <a:tcPr marL="58144" marR="58144" marT="58144" marB="58144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100"/>
                    </a:p>
                  </a:txBody>
                  <a:tcPr marL="58144" marR="58144" marT="58144" marB="58144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100" dirty="0"/>
                    </a:p>
                  </a:txBody>
                  <a:tcPr marL="58144" marR="58144" marT="58144" marB="58144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3302"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100" dirty="0"/>
                    </a:p>
                  </a:txBody>
                  <a:tcPr marL="58144" marR="58144" marT="58144" marB="58144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100" dirty="0"/>
                    </a:p>
                  </a:txBody>
                  <a:tcPr marL="58144" marR="58144" marT="58144" marB="58144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100" dirty="0"/>
                    </a:p>
                  </a:txBody>
                  <a:tcPr marL="58144" marR="58144" marT="58144" marB="58144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3302"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4100" dirty="0"/>
                    </a:p>
                  </a:txBody>
                  <a:tcPr marL="58144" marR="58144" marT="58144" marB="58144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100" dirty="0"/>
                    </a:p>
                  </a:txBody>
                  <a:tcPr marL="58144" marR="58144" marT="58144" marB="58144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100"/>
                    </a:p>
                  </a:txBody>
                  <a:tcPr marL="58144" marR="58144" marT="58144" marB="58144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3302"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100" dirty="0"/>
                    </a:p>
                  </a:txBody>
                  <a:tcPr marL="58144" marR="58144" marT="58144" marB="58144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100" dirty="0"/>
                    </a:p>
                  </a:txBody>
                  <a:tcPr marL="58144" marR="58144" marT="58144" marB="58144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100" dirty="0"/>
                    </a:p>
                  </a:txBody>
                  <a:tcPr marL="58144" marR="58144" marT="58144" marB="58144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3302"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100" dirty="0"/>
                    </a:p>
                  </a:txBody>
                  <a:tcPr marL="58144" marR="58144" marT="58144" marB="58144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100" dirty="0"/>
                    </a:p>
                  </a:txBody>
                  <a:tcPr marL="58144" marR="58144" marT="58144" marB="58144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100" dirty="0"/>
                    </a:p>
                  </a:txBody>
                  <a:tcPr marL="58144" marR="58144" marT="58144" marB="58144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813520"/>
                  </a:ext>
                </a:extLst>
              </a:tr>
              <a:tr h="613302"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100" dirty="0"/>
                    </a:p>
                  </a:txBody>
                  <a:tcPr marL="58144" marR="58144" marT="58144" marB="58144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100" dirty="0"/>
                    </a:p>
                  </a:txBody>
                  <a:tcPr marL="58144" marR="58144" marT="58144" marB="58144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100" dirty="0"/>
                    </a:p>
                  </a:txBody>
                  <a:tcPr marL="58144" marR="58144" marT="58144" marB="58144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0341359"/>
                  </a:ext>
                </a:extLst>
              </a:tr>
            </a:tbl>
          </a:graphicData>
        </a:graphic>
      </p:graphicFrame>
      <p:sp>
        <p:nvSpPr>
          <p:cNvPr id="17" name="Shape 63">
            <a:extLst>
              <a:ext uri="{FF2B5EF4-FFF2-40B4-BE49-F238E27FC236}">
                <a16:creationId xmlns:a16="http://schemas.microsoft.com/office/drawing/2014/main" id="{F777E26E-FE2E-CD41-88DE-840C11D282B6}"/>
              </a:ext>
            </a:extLst>
          </p:cNvPr>
          <p:cNvSpPr txBox="1"/>
          <p:nvPr/>
        </p:nvSpPr>
        <p:spPr>
          <a:xfrm>
            <a:off x="10989503" y="21835675"/>
            <a:ext cx="9428650" cy="10336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3806" tIns="83806" rIns="83806" bIns="83806" anchor="t" anchorCtr="0">
            <a:noAutofit/>
          </a:bodyPr>
          <a:lstStyle/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US" sz="5000" b="1" dirty="0">
                <a:solidFill>
                  <a:srgbClr val="003366"/>
                </a:solidFill>
                <a:latin typeface="Arial" panose="020B0604020202020204" pitchFamily="34" charset="0"/>
                <a:ea typeface="Oswald"/>
                <a:cs typeface="Arial" panose="020B0604020202020204" pitchFamily="34" charset="0"/>
                <a:sym typeface="Oswald"/>
              </a:rPr>
              <a:t>Conclusion</a:t>
            </a:r>
            <a:endParaRPr sz="5000" b="1" dirty="0">
              <a:solidFill>
                <a:srgbClr val="003366"/>
              </a:solidFill>
              <a:latin typeface="Arial" panose="020B0604020202020204" pitchFamily="34" charset="0"/>
              <a:ea typeface="Oswald"/>
              <a:cs typeface="Arial" panose="020B0604020202020204" pitchFamily="34" charset="0"/>
              <a:sym typeface="Oswald"/>
            </a:endParaRPr>
          </a:p>
          <a:p>
            <a:endParaRPr sz="1532" dirty="0">
              <a:solidFill>
                <a:srgbClr val="003366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8" name="Shape 68">
            <a:extLst>
              <a:ext uri="{FF2B5EF4-FFF2-40B4-BE49-F238E27FC236}">
                <a16:creationId xmlns:a16="http://schemas.microsoft.com/office/drawing/2014/main" id="{EDD4F105-6A90-F341-AB1A-1F6DA49B4FFB}"/>
              </a:ext>
            </a:extLst>
          </p:cNvPr>
          <p:cNvSpPr txBox="1"/>
          <p:nvPr/>
        </p:nvSpPr>
        <p:spPr>
          <a:xfrm>
            <a:off x="11013441" y="23154267"/>
            <a:ext cx="19274396" cy="6705797"/>
          </a:xfrm>
          <a:prstGeom prst="rect">
            <a:avLst/>
          </a:prstGeom>
          <a:solidFill>
            <a:schemeClr val="bg1"/>
          </a:solidFill>
          <a:ln>
            <a:solidFill>
              <a:srgbClr val="083566"/>
            </a:solidFill>
          </a:ln>
        </p:spPr>
        <p:txBody>
          <a:bodyPr spcFirstLastPara="1" wrap="square" lIns="83806" tIns="83806" rIns="83806" bIns="83806" anchor="t" anchorCtr="0">
            <a:noAutofit/>
          </a:bodyPr>
          <a:lstStyle/>
          <a:p>
            <a:pPr>
              <a:lnSpc>
                <a:spcPct val="115000"/>
              </a:lnSpc>
            </a:pPr>
            <a:endParaRPr sz="2200" dirty="0">
              <a:latin typeface="Arial" panose="020B0604020202020204" pitchFamily="34" charset="0"/>
              <a:ea typeface="Oswald"/>
              <a:cs typeface="Arial" panose="020B0604020202020204" pitchFamily="34" charset="0"/>
              <a:sym typeface="Oswald"/>
            </a:endParaRPr>
          </a:p>
        </p:txBody>
      </p:sp>
      <p:sp>
        <p:nvSpPr>
          <p:cNvPr id="23" name="Shape 63">
            <a:extLst>
              <a:ext uri="{FF2B5EF4-FFF2-40B4-BE49-F238E27FC236}">
                <a16:creationId xmlns:a16="http://schemas.microsoft.com/office/drawing/2014/main" id="{FE0C5175-4044-7E43-8D0F-CA9FFCD532E1}"/>
              </a:ext>
            </a:extLst>
          </p:cNvPr>
          <p:cNvSpPr txBox="1"/>
          <p:nvPr/>
        </p:nvSpPr>
        <p:spPr>
          <a:xfrm>
            <a:off x="1034588" y="29994836"/>
            <a:ext cx="9428650" cy="10336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3806" tIns="83806" rIns="83806" bIns="83806" anchor="t" anchorCtr="0">
            <a:noAutofit/>
          </a:bodyPr>
          <a:lstStyle/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US" sz="5000" b="1" dirty="0">
                <a:solidFill>
                  <a:srgbClr val="003366"/>
                </a:solidFill>
                <a:latin typeface="Arial" panose="020B0604020202020204" pitchFamily="34" charset="0"/>
                <a:ea typeface="Oswald"/>
                <a:cs typeface="Arial" panose="020B0604020202020204" pitchFamily="34" charset="0"/>
                <a:sym typeface="Oswald"/>
              </a:rPr>
              <a:t>References</a:t>
            </a:r>
            <a:endParaRPr sz="5000" b="1" dirty="0">
              <a:solidFill>
                <a:srgbClr val="003366"/>
              </a:solidFill>
              <a:latin typeface="Arial" panose="020B0604020202020204" pitchFamily="34" charset="0"/>
              <a:ea typeface="Oswald"/>
              <a:cs typeface="Arial" panose="020B0604020202020204" pitchFamily="34" charset="0"/>
              <a:sym typeface="Oswald"/>
            </a:endParaRPr>
          </a:p>
          <a:p>
            <a:endParaRPr sz="1532" dirty="0">
              <a:solidFill>
                <a:srgbClr val="003366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4" name="Shape 68">
            <a:extLst>
              <a:ext uri="{FF2B5EF4-FFF2-40B4-BE49-F238E27FC236}">
                <a16:creationId xmlns:a16="http://schemas.microsoft.com/office/drawing/2014/main" id="{935C05D6-91FE-F646-A71C-7D317841892C}"/>
              </a:ext>
            </a:extLst>
          </p:cNvPr>
          <p:cNvSpPr txBox="1"/>
          <p:nvPr/>
        </p:nvSpPr>
        <p:spPr>
          <a:xfrm>
            <a:off x="1022664" y="31136140"/>
            <a:ext cx="18378519" cy="8031183"/>
          </a:xfrm>
          <a:prstGeom prst="rect">
            <a:avLst/>
          </a:prstGeom>
          <a:solidFill>
            <a:schemeClr val="bg1"/>
          </a:solidFill>
          <a:ln>
            <a:solidFill>
              <a:srgbClr val="083566"/>
            </a:solidFill>
          </a:ln>
        </p:spPr>
        <p:txBody>
          <a:bodyPr spcFirstLastPara="1" wrap="square" lIns="83806" tIns="83806" rIns="83806" bIns="83806" anchor="t" anchorCtr="0">
            <a:noAutofit/>
          </a:bodyPr>
          <a:lstStyle/>
          <a:p>
            <a:pPr>
              <a:lnSpc>
                <a:spcPct val="115000"/>
              </a:lnSpc>
            </a:pPr>
            <a:endParaRPr sz="2200" dirty="0">
              <a:latin typeface="Arial" panose="020B0604020202020204" pitchFamily="34" charset="0"/>
              <a:ea typeface="Oswald"/>
              <a:cs typeface="Arial" panose="020B0604020202020204" pitchFamily="34" charset="0"/>
              <a:sym typeface="Oswald"/>
            </a:endParaRPr>
          </a:p>
        </p:txBody>
      </p:sp>
      <p:sp>
        <p:nvSpPr>
          <p:cNvPr id="25" name="Shape 63">
            <a:extLst>
              <a:ext uri="{FF2B5EF4-FFF2-40B4-BE49-F238E27FC236}">
                <a16:creationId xmlns:a16="http://schemas.microsoft.com/office/drawing/2014/main" id="{AD0E054B-5854-CD4C-B918-9D11213F786E}"/>
              </a:ext>
            </a:extLst>
          </p:cNvPr>
          <p:cNvSpPr txBox="1"/>
          <p:nvPr/>
        </p:nvSpPr>
        <p:spPr>
          <a:xfrm>
            <a:off x="20235187" y="29994836"/>
            <a:ext cx="9428650" cy="10336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3806" tIns="83806" rIns="83806" bIns="83806" anchor="t" anchorCtr="0">
            <a:noAutofit/>
          </a:bodyPr>
          <a:lstStyle/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US" sz="5000" b="1" dirty="0">
                <a:solidFill>
                  <a:srgbClr val="003366"/>
                </a:solidFill>
                <a:latin typeface="Arial" panose="020B0604020202020204" pitchFamily="34" charset="0"/>
                <a:ea typeface="Oswald"/>
                <a:cs typeface="Arial" panose="020B0604020202020204" pitchFamily="34" charset="0"/>
                <a:sym typeface="Oswald"/>
              </a:rPr>
              <a:t>Acknowledgements</a:t>
            </a:r>
            <a:endParaRPr sz="5000" b="1" dirty="0">
              <a:solidFill>
                <a:srgbClr val="003366"/>
              </a:solidFill>
              <a:latin typeface="Arial" panose="020B0604020202020204" pitchFamily="34" charset="0"/>
              <a:ea typeface="Oswald"/>
              <a:cs typeface="Arial" panose="020B0604020202020204" pitchFamily="34" charset="0"/>
              <a:sym typeface="Oswald"/>
            </a:endParaRPr>
          </a:p>
          <a:p>
            <a:endParaRPr sz="1532" dirty="0">
              <a:solidFill>
                <a:srgbClr val="003366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6" name="Shape 68">
            <a:extLst>
              <a:ext uri="{FF2B5EF4-FFF2-40B4-BE49-F238E27FC236}">
                <a16:creationId xmlns:a16="http://schemas.microsoft.com/office/drawing/2014/main" id="{1A320C56-8A36-5B49-950A-E68CE9B5FAE2}"/>
              </a:ext>
            </a:extLst>
          </p:cNvPr>
          <p:cNvSpPr txBox="1"/>
          <p:nvPr/>
        </p:nvSpPr>
        <p:spPr>
          <a:xfrm>
            <a:off x="20235187" y="31136140"/>
            <a:ext cx="10052650" cy="8031183"/>
          </a:xfrm>
          <a:prstGeom prst="rect">
            <a:avLst/>
          </a:prstGeom>
          <a:solidFill>
            <a:schemeClr val="bg1"/>
          </a:solidFill>
          <a:ln>
            <a:solidFill>
              <a:srgbClr val="083566"/>
            </a:solidFill>
          </a:ln>
        </p:spPr>
        <p:txBody>
          <a:bodyPr spcFirstLastPara="1" wrap="square" lIns="83806" tIns="83806" rIns="83806" bIns="83806" anchor="t" anchorCtr="0">
            <a:noAutofit/>
          </a:bodyPr>
          <a:lstStyle/>
          <a:p>
            <a:pPr>
              <a:lnSpc>
                <a:spcPct val="115000"/>
              </a:lnSpc>
            </a:pPr>
            <a:endParaRPr sz="2200" dirty="0">
              <a:latin typeface="Arial" panose="020B0604020202020204" pitchFamily="34" charset="0"/>
              <a:ea typeface="Oswald"/>
              <a:cs typeface="Arial" panose="020B0604020202020204" pitchFamily="34" charset="0"/>
              <a:sym typeface="Oswald"/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C139BDF1-CA20-2D42-AD0B-BBC9524C4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588" y="1734683"/>
            <a:ext cx="3537076" cy="4167090"/>
          </a:xfrm>
          <a:prstGeom prst="rect">
            <a:avLst/>
          </a:prstGeom>
        </p:spPr>
      </p:pic>
      <p:sp>
        <p:nvSpPr>
          <p:cNvPr id="28" name="Pentagon 27">
            <a:extLst>
              <a:ext uri="{FF2B5EF4-FFF2-40B4-BE49-F238E27FC236}">
                <a16:creationId xmlns:a16="http://schemas.microsoft.com/office/drawing/2014/main" id="{55C819C2-A210-FA43-9605-A80E12E997B0}"/>
              </a:ext>
            </a:extLst>
          </p:cNvPr>
          <p:cNvSpPr/>
          <p:nvPr/>
        </p:nvSpPr>
        <p:spPr>
          <a:xfrm>
            <a:off x="11545802" y="8980777"/>
            <a:ext cx="5565913" cy="2782957"/>
          </a:xfrm>
          <a:prstGeom prst="homePlate">
            <a:avLst/>
          </a:prstGeom>
          <a:solidFill>
            <a:srgbClr val="0835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Pentagon 28">
            <a:extLst>
              <a:ext uri="{FF2B5EF4-FFF2-40B4-BE49-F238E27FC236}">
                <a16:creationId xmlns:a16="http://schemas.microsoft.com/office/drawing/2014/main" id="{3584BEF0-1673-B84F-BE82-61ED8A57282D}"/>
              </a:ext>
            </a:extLst>
          </p:cNvPr>
          <p:cNvSpPr/>
          <p:nvPr/>
        </p:nvSpPr>
        <p:spPr>
          <a:xfrm>
            <a:off x="17524805" y="8984038"/>
            <a:ext cx="5565913" cy="2782957"/>
          </a:xfrm>
          <a:prstGeom prst="homePlate">
            <a:avLst/>
          </a:prstGeom>
          <a:solidFill>
            <a:srgbClr val="0835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Pentagon 29">
            <a:extLst>
              <a:ext uri="{FF2B5EF4-FFF2-40B4-BE49-F238E27FC236}">
                <a16:creationId xmlns:a16="http://schemas.microsoft.com/office/drawing/2014/main" id="{D5100AA8-29CF-B342-840B-61C6ACEA9611}"/>
              </a:ext>
            </a:extLst>
          </p:cNvPr>
          <p:cNvSpPr/>
          <p:nvPr/>
        </p:nvSpPr>
        <p:spPr>
          <a:xfrm>
            <a:off x="23750612" y="8980777"/>
            <a:ext cx="5565913" cy="2782957"/>
          </a:xfrm>
          <a:prstGeom prst="homePlate">
            <a:avLst/>
          </a:prstGeom>
          <a:solidFill>
            <a:srgbClr val="0835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099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299</TotalTime>
  <Words>30</Words>
  <Application>Microsoft Macintosh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Droid Serif</vt:lpstr>
      <vt:lpstr>Oswald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15</cp:revision>
  <dcterms:created xsi:type="dcterms:W3CDTF">2018-10-11T18:39:58Z</dcterms:created>
  <dcterms:modified xsi:type="dcterms:W3CDTF">2018-10-12T18:24:11Z</dcterms:modified>
</cp:coreProperties>
</file>