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0233600" cy="31089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140"/>
    <a:srgbClr val="F5B827"/>
    <a:srgbClr val="FBCE20"/>
    <a:srgbClr val="083566"/>
    <a:srgbClr val="00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/>
    <p:restoredTop sz="94658"/>
  </p:normalViewPr>
  <p:slideViewPr>
    <p:cSldViewPr snapToGrid="0" snapToObjects="1">
      <p:cViewPr>
        <p:scale>
          <a:sx n="37" d="100"/>
          <a:sy n="37" d="100"/>
        </p:scale>
        <p:origin x="1728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088045"/>
            <a:ext cx="34198560" cy="10823787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6329239"/>
            <a:ext cx="30175200" cy="7506121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655233"/>
            <a:ext cx="8675370" cy="26346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655233"/>
            <a:ext cx="25523190" cy="26346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9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750819"/>
            <a:ext cx="34701480" cy="1293240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0805572"/>
            <a:ext cx="34701480" cy="680084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655240"/>
            <a:ext cx="34701480" cy="60092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621272"/>
            <a:ext cx="17020696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1356340"/>
            <a:ext cx="17020696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621272"/>
            <a:ext cx="17104520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1356340"/>
            <a:ext cx="17104520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6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476333"/>
            <a:ext cx="20368260" cy="22093767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7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476333"/>
            <a:ext cx="20368260" cy="22093767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6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655240"/>
            <a:ext cx="34701480" cy="600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276166"/>
            <a:ext cx="34701480" cy="1972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77B0-419F-3346-AEA6-E537A8118DFA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8815460"/>
            <a:ext cx="1357884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1C08C12-C532-4D4D-AB46-28D3285CF869}"/>
              </a:ext>
            </a:extLst>
          </p:cNvPr>
          <p:cNvSpPr/>
          <p:nvPr/>
        </p:nvSpPr>
        <p:spPr>
          <a:xfrm>
            <a:off x="11294157" y="10285"/>
            <a:ext cx="17896114" cy="31098358"/>
          </a:xfrm>
          <a:prstGeom prst="rect">
            <a:avLst/>
          </a:prstGeom>
          <a:solidFill>
            <a:srgbClr val="182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8214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42CF64-2D16-F449-A9DC-5613AC8D92E6}"/>
              </a:ext>
            </a:extLst>
          </p:cNvPr>
          <p:cNvSpPr txBox="1"/>
          <p:nvPr/>
        </p:nvSpPr>
        <p:spPr>
          <a:xfrm>
            <a:off x="11904362" y="1790377"/>
            <a:ext cx="166379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Theory or main findings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63D5C-B706-1A48-8A0A-585D2FB84CE3}"/>
              </a:ext>
            </a:extLst>
          </p:cNvPr>
          <p:cNvSpPr txBox="1"/>
          <p:nvPr/>
        </p:nvSpPr>
        <p:spPr>
          <a:xfrm>
            <a:off x="804389" y="2649504"/>
            <a:ext cx="1000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Casey Anderson, David Smith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9CE728-D159-834E-9FC9-F62FBD3B6DFE}"/>
              </a:ext>
            </a:extLst>
          </p:cNvPr>
          <p:cNvSpPr txBox="1"/>
          <p:nvPr/>
        </p:nvSpPr>
        <p:spPr>
          <a:xfrm>
            <a:off x="772232" y="3295835"/>
            <a:ext cx="10037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Pathogen and Microbiome Institute, Northern Arizona University, Flagstaff, AZ 86011</a:t>
            </a:r>
            <a:endParaRPr lang="en-US" sz="3600" dirty="0">
              <a:solidFill>
                <a:srgbClr val="18214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AD93D2-AB3F-1146-BEED-0A248ED78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4362" y="26442474"/>
            <a:ext cx="3247941" cy="37808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74C42-9ED3-8C4B-A96A-07D974CE0D2B}"/>
              </a:ext>
            </a:extLst>
          </p:cNvPr>
          <p:cNvSpPr txBox="1"/>
          <p:nvPr/>
        </p:nvSpPr>
        <p:spPr>
          <a:xfrm>
            <a:off x="862103" y="6892276"/>
            <a:ext cx="8999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Text here in bullet point form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795060-47FE-354C-ACF0-CF83418AD177}"/>
              </a:ext>
            </a:extLst>
          </p:cNvPr>
          <p:cNvSpPr txBox="1"/>
          <p:nvPr/>
        </p:nvSpPr>
        <p:spPr>
          <a:xfrm>
            <a:off x="30247816" y="4172998"/>
            <a:ext cx="9448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text here</a:t>
            </a:r>
          </a:p>
        </p:txBody>
      </p:sp>
      <p:sp>
        <p:nvSpPr>
          <p:cNvPr id="55" name="Shape 63">
            <a:extLst>
              <a:ext uri="{FF2B5EF4-FFF2-40B4-BE49-F238E27FC236}">
                <a16:creationId xmlns:a16="http://schemas.microsoft.com/office/drawing/2014/main" id="{DC93CC0C-B97D-634C-B5F8-E39CF748FB0C}"/>
              </a:ext>
            </a:extLst>
          </p:cNvPr>
          <p:cNvSpPr txBox="1"/>
          <p:nvPr/>
        </p:nvSpPr>
        <p:spPr>
          <a:xfrm>
            <a:off x="30150381" y="1273538"/>
            <a:ext cx="9464122" cy="1033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Tables &amp; Miscellaneous information for your reference</a:t>
            </a: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6" name="Shape 63">
            <a:extLst>
              <a:ext uri="{FF2B5EF4-FFF2-40B4-BE49-F238E27FC236}">
                <a16:creationId xmlns:a16="http://schemas.microsoft.com/office/drawing/2014/main" id="{98D00785-3B22-8445-BFB6-F2B6486DFEB4}"/>
              </a:ext>
            </a:extLst>
          </p:cNvPr>
          <p:cNvSpPr txBox="1"/>
          <p:nvPr/>
        </p:nvSpPr>
        <p:spPr>
          <a:xfrm>
            <a:off x="804388" y="5579058"/>
            <a:ext cx="9396493" cy="109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Introduction</a:t>
            </a:r>
            <a:endParaRPr sz="5000" b="1" dirty="0">
              <a:solidFill>
                <a:srgbClr val="182140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28EB62-D3C3-B54B-9EF5-7DEDC281A9F6}"/>
              </a:ext>
            </a:extLst>
          </p:cNvPr>
          <p:cNvSpPr txBox="1"/>
          <p:nvPr/>
        </p:nvSpPr>
        <p:spPr>
          <a:xfrm>
            <a:off x="772232" y="974770"/>
            <a:ext cx="9645398" cy="1674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Poster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0906E1-C747-4741-9CC9-DF9E2B45C9E5}"/>
              </a:ext>
            </a:extLst>
          </p:cNvPr>
          <p:cNvSpPr txBox="1"/>
          <p:nvPr/>
        </p:nvSpPr>
        <p:spPr>
          <a:xfrm>
            <a:off x="18894679" y="24945553"/>
            <a:ext cx="6558455" cy="527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QR code</a:t>
            </a:r>
          </a:p>
          <a:p>
            <a:endParaRPr lang="en-US" dirty="0">
              <a:solidFill>
                <a:srgbClr val="182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82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82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182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7EC57F-9C8A-7C41-9EB7-343552CA6281}"/>
              </a:ext>
            </a:extLst>
          </p:cNvPr>
          <p:cNvSpPr txBox="1"/>
          <p:nvPr/>
        </p:nvSpPr>
        <p:spPr>
          <a:xfrm>
            <a:off x="23390220" y="28224569"/>
            <a:ext cx="4445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QR code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7CCA20-4722-ED40-8FA3-2D8D38BD2FB9}"/>
              </a:ext>
            </a:extLst>
          </p:cNvPr>
          <p:cNvSpPr txBox="1"/>
          <p:nvPr/>
        </p:nvSpPr>
        <p:spPr>
          <a:xfrm>
            <a:off x="829946" y="15088978"/>
            <a:ext cx="903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text here in bullet point form</a:t>
            </a:r>
          </a:p>
        </p:txBody>
      </p:sp>
      <p:sp>
        <p:nvSpPr>
          <p:cNvPr id="40" name="Shape 63">
            <a:extLst>
              <a:ext uri="{FF2B5EF4-FFF2-40B4-BE49-F238E27FC236}">
                <a16:creationId xmlns:a16="http://schemas.microsoft.com/office/drawing/2014/main" id="{39805166-871F-2648-B6AB-5C21A4E96772}"/>
              </a:ext>
            </a:extLst>
          </p:cNvPr>
          <p:cNvSpPr txBox="1"/>
          <p:nvPr/>
        </p:nvSpPr>
        <p:spPr>
          <a:xfrm>
            <a:off x="804388" y="14055299"/>
            <a:ext cx="4739883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Results</a:t>
            </a:r>
            <a:endParaRPr sz="5000" b="1" dirty="0">
              <a:solidFill>
                <a:srgbClr val="182140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C8C82B6-F1CA-DE47-BCAD-90B618BD6B58}"/>
              </a:ext>
            </a:extLst>
          </p:cNvPr>
          <p:cNvSpPr txBox="1"/>
          <p:nvPr/>
        </p:nvSpPr>
        <p:spPr>
          <a:xfrm>
            <a:off x="829946" y="11012856"/>
            <a:ext cx="903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text here in bullet point form</a:t>
            </a:r>
          </a:p>
        </p:txBody>
      </p:sp>
      <p:sp>
        <p:nvSpPr>
          <p:cNvPr id="43" name="Shape 63">
            <a:extLst>
              <a:ext uri="{FF2B5EF4-FFF2-40B4-BE49-F238E27FC236}">
                <a16:creationId xmlns:a16="http://schemas.microsoft.com/office/drawing/2014/main" id="{ED0B7EBB-E062-504E-BD22-176E6DB3A83F}"/>
              </a:ext>
            </a:extLst>
          </p:cNvPr>
          <p:cNvSpPr txBox="1"/>
          <p:nvPr/>
        </p:nvSpPr>
        <p:spPr>
          <a:xfrm>
            <a:off x="772232" y="9936095"/>
            <a:ext cx="4739883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Methods</a:t>
            </a:r>
            <a:endParaRPr sz="5000" b="1" dirty="0">
              <a:solidFill>
                <a:srgbClr val="182140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63FABA-61DF-534C-BD4F-302163DB4CBA}"/>
              </a:ext>
            </a:extLst>
          </p:cNvPr>
          <p:cNvSpPr txBox="1"/>
          <p:nvPr/>
        </p:nvSpPr>
        <p:spPr>
          <a:xfrm>
            <a:off x="12242175" y="4293746"/>
            <a:ext cx="15325344" cy="2003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Create a QR Code</a:t>
            </a:r>
          </a:p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your link</a:t>
            </a:r>
          </a:p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QR code is a graphic function that will take you to a specific link. To start, you must be sure your link is the exact page you will want the QR code to take you to. </a:t>
            </a:r>
          </a:p>
          <a:p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the QR Code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Google, and in the search bar, search “Free QR Code Generator”.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the QR Code generator that is the best and most trustworthy website to fit your needs. *Be sure to avoid websites that have a “free trial.” If you begin a QR code free trial, your code will expire at the end of the free trial and will no longer be usable. 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Office of Undergraduate Research and Creative Activity does not endorse, recommend, or provide support to any third party software.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your original link into the generator’s URL input.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the input, a QR code will generate as an image. You can download this image as a PNG or a JPG.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downloading, place your QR code file into any document. </a:t>
            </a: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Checking if your QR code works 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smartphone, open the camera feature.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your camera toward the QR code, and your phone will recognize it as a link. Once it recognizes the link, it will ask you if you would like to visit this link.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option takes you to the website you’d like, your QR code works! </a:t>
            </a:r>
          </a:p>
        </p:txBody>
      </p:sp>
      <p:sp>
        <p:nvSpPr>
          <p:cNvPr id="21" name="Shape 63">
            <a:extLst>
              <a:ext uri="{FF2B5EF4-FFF2-40B4-BE49-F238E27FC236}">
                <a16:creationId xmlns:a16="http://schemas.microsoft.com/office/drawing/2014/main" id="{1DEAB716-78AF-164E-98B8-7DE4E082C536}"/>
              </a:ext>
            </a:extLst>
          </p:cNvPr>
          <p:cNvSpPr txBox="1"/>
          <p:nvPr/>
        </p:nvSpPr>
        <p:spPr>
          <a:xfrm>
            <a:off x="862103" y="18132328"/>
            <a:ext cx="4739883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182140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Discussion</a:t>
            </a:r>
            <a:endParaRPr sz="5000" b="1" dirty="0">
              <a:solidFill>
                <a:srgbClr val="182140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1AF97F-B7D4-6242-B40D-E6B9068ED7B8}"/>
              </a:ext>
            </a:extLst>
          </p:cNvPr>
          <p:cNvSpPr txBox="1"/>
          <p:nvPr/>
        </p:nvSpPr>
        <p:spPr>
          <a:xfrm>
            <a:off x="772232" y="19209558"/>
            <a:ext cx="903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82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text here in bullet point form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80516C-CC05-1A43-9AC2-41D6496DA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2689" y="24827082"/>
            <a:ext cx="1905000" cy="190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CEBD7F-41A5-4143-A47E-EC49277C655A}"/>
              </a:ext>
            </a:extLst>
          </p:cNvPr>
          <p:cNvSpPr txBox="1"/>
          <p:nvPr/>
        </p:nvSpPr>
        <p:spPr>
          <a:xfrm>
            <a:off x="20844474" y="24625420"/>
            <a:ext cx="45520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the QR code to watch a video with information on this type of poster design</a:t>
            </a:r>
          </a:p>
        </p:txBody>
      </p:sp>
    </p:spTree>
    <p:extLst>
      <p:ext uri="{BB962C8B-B14F-4D97-AF65-F5344CB8AC3E}">
        <p14:creationId xmlns:p14="http://schemas.microsoft.com/office/powerpoint/2010/main" val="276588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1160</TotalTime>
  <Words>96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Droid Serif</vt:lpstr>
      <vt:lpstr>Oswald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Heather Tate</cp:lastModifiedBy>
  <cp:revision>62</cp:revision>
  <dcterms:created xsi:type="dcterms:W3CDTF">2018-10-09T15:34:40Z</dcterms:created>
  <dcterms:modified xsi:type="dcterms:W3CDTF">2020-03-20T18:05:51Z</dcterms:modified>
</cp:coreProperties>
</file>